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2"/>
  </p:notesMasterIdLst>
  <p:handoutMasterIdLst>
    <p:handoutMasterId r:id="rId63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  <p:sldId id="5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4B89F-E066-2000-B8B7-81AD059135E2}" v="2" dt="2021-03-29T08:36:43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326" y="72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r>
              <a:rPr lang="en-US" sz="4000" dirty="0">
                <a:latin typeface="Lucida Sans"/>
                <a:ea typeface="Verdana"/>
                <a:cs typeface="Verdana"/>
              </a:rPr>
              <a:t> </a:t>
            </a:r>
            <a:r>
              <a:rPr lang="en-US" sz="4000" dirty="0" smtClean="0">
                <a:latin typeface="Lucida Sans"/>
                <a:ea typeface="Verdana"/>
                <a:cs typeface="Verdana"/>
              </a:rPr>
              <a:t>(31.3.2025)</a:t>
            </a:r>
            <a:endParaRPr lang="cs-CZ" sz="4000" dirty="0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vrcholov a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3983" y="6209660"/>
            <a:ext cx="2998120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 smtClean="0">
                <a:latin typeface="Trebuchet MS" pitchFamily="34" charset="0"/>
              </a:rPr>
              <a:t>facebook.com/</a:t>
            </a:r>
            <a:r>
              <a:rPr lang="sk-SK" sz="1800" dirty="0" err="1" smtClean="0">
                <a:latin typeface="Trebuchet MS" pitchFamily="34" charset="0"/>
              </a:rPr>
              <a:t>upjs.paz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Rovnica" r:id="rId3" imgW="660240" imgH="190440" progId="Equation.3">
                  <p:embed/>
                </p:oleObj>
              </mc:Choice>
              <mc:Fallback>
                <p:oleObj name="Rovnica" r:id="rId3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Zoznam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hr</a:t>
            </a:r>
            <a:r>
              <a:rPr lang="sk-SK" b="1" dirty="0" err="1">
                <a:solidFill>
                  <a:srgbClr val="FF0000"/>
                </a:solidFill>
              </a:rPr>
              <a:t>án</a:t>
            </a:r>
            <a:r>
              <a:rPr lang="en-US" b="1" dirty="0">
                <a:solidFill>
                  <a:srgbClr val="FF0000"/>
                </a:solidFill>
              </a:rPr>
              <a:t> + </a:t>
            </a:r>
            <a:r>
              <a:rPr lang="en-US" b="1" dirty="0" err="1">
                <a:solidFill>
                  <a:srgbClr val="FF0000"/>
                </a:solidFill>
              </a:rPr>
              <a:t>zoznam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vrcholov</a:t>
            </a:r>
            <a:r>
              <a:rPr lang="sk-SK" dirty="0" smtClean="0"/>
              <a:t>:</a:t>
            </a:r>
            <a:endParaRPr lang="sk-SK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6751</TotalTime>
  <Words>2425</Words>
  <Application>Microsoft Office PowerPoint</Application>
  <PresentationFormat>Prezentácia na obrazovke (4:3)</PresentationFormat>
  <Paragraphs>692</Paragraphs>
  <Slides>60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71" baseType="lpstr">
      <vt:lpstr>MS Gothic</vt:lpstr>
      <vt:lpstr>Arial</vt:lpstr>
      <vt:lpstr>Consolas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Rovnica</vt:lpstr>
      <vt:lpstr>8. prednáška (31.3.2025)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586</cp:revision>
  <dcterms:created xsi:type="dcterms:W3CDTF">2007-01-29T19:11:06Z</dcterms:created>
  <dcterms:modified xsi:type="dcterms:W3CDTF">2025-03-31T10:49:26Z</dcterms:modified>
</cp:coreProperties>
</file>