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  <p:sldId id="34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9" autoAdjust="0"/>
    <p:restoredTop sz="93750" autoAdjust="0"/>
  </p:normalViewPr>
  <p:slideViewPr>
    <p:cSldViewPr snapToGrid="0">
      <p:cViewPr varScale="1">
        <p:scale>
          <a:sx n="104" d="100"/>
          <a:sy n="104" d="100"/>
        </p:scale>
        <p:origin x="1896" y="54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</dgm:pt>
    <dgm:pt modelId="{D5FED7AC-52C1-4A9A-AFEC-CC1EEE4D1C0E}" type="pres">
      <dgm:prSet presAssocID="{605F8AC3-A71D-41FE-8A79-29D01F02EFE0}" presName="connTx" presStyleLbl="parChTrans1D2" presStyleIdx="0" presStyleCnt="3"/>
      <dgm:spPr/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</dgm:pt>
    <dgm:pt modelId="{9AD699AC-EF3B-4FA5-A7D4-EF49CD58E760}" type="pres">
      <dgm:prSet presAssocID="{FDFC494A-E1DE-45FC-A18A-7901A0E79C22}" presName="connTx" presStyleLbl="parChTrans1D3" presStyleIdx="0" presStyleCnt="9"/>
      <dgm:spPr/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</dgm:pt>
    <dgm:pt modelId="{CB7250F6-C057-41BE-A6DC-4AAE6A58266C}" type="pres">
      <dgm:prSet presAssocID="{005D1F70-77D1-4369-A35E-F41246F9D87B}" presName="connTx" presStyleLbl="parChTrans1D4" presStyleIdx="0" presStyleCnt="9"/>
      <dgm:spPr/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</dgm:pt>
    <dgm:pt modelId="{339A8A6C-19A0-45A1-B61C-EDAA680E82EE}" type="pres">
      <dgm:prSet presAssocID="{7E7B590F-7CD2-4C2A-9A57-12CA3B13D4D0}" presName="connTx" presStyleLbl="parChTrans1D3" presStyleIdx="1" presStyleCnt="9"/>
      <dgm:spPr/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</dgm:pt>
    <dgm:pt modelId="{8B9A1704-3F73-4680-9D2E-8979B365B9B5}" type="pres">
      <dgm:prSet presAssocID="{8C81A4EA-706D-4815-A12B-ADEF7E4B0859}" presName="connTx" presStyleLbl="parChTrans1D4" presStyleIdx="1" presStyleCnt="9"/>
      <dgm:spPr/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</dgm:pt>
    <dgm:pt modelId="{78232DB3-1864-4600-820C-5FA6DC9D3682}" type="pres">
      <dgm:prSet presAssocID="{76CEFCD7-462B-4F2D-990B-B1951CB3525E}" presName="connTx" presStyleLbl="parChTrans1D3" presStyleIdx="2" presStyleCnt="9"/>
      <dgm:spPr/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</dgm:pt>
    <dgm:pt modelId="{5CCFBAD0-ED99-4DCA-A76D-FB648260FA94}" type="pres">
      <dgm:prSet presAssocID="{28FC429A-FEA3-498D-9043-0F7EA4E7DBDE}" presName="connTx" presStyleLbl="parChTrans1D4" presStyleIdx="2" presStyleCnt="9"/>
      <dgm:spPr/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</dgm:pt>
    <dgm:pt modelId="{49FD592B-5AEB-45A4-B648-9F5E0A6C0A17}" type="pres">
      <dgm:prSet presAssocID="{EA6D0B17-CEDB-4B8B-B91A-C17C4D767874}" presName="connTx" presStyleLbl="parChTrans1D2" presStyleIdx="1" presStyleCnt="3"/>
      <dgm:spPr/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</dgm:pt>
    <dgm:pt modelId="{82F1C311-13D0-4BF3-B7D0-79975DA41E56}" type="pres">
      <dgm:prSet presAssocID="{2D965391-9C39-41BE-BAAD-6C7EB15BDCDE}" presName="connTx" presStyleLbl="parChTrans1D3" presStyleIdx="3" presStyleCnt="9"/>
      <dgm:spPr/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</dgm:pt>
    <dgm:pt modelId="{8D9091F3-A04C-492C-B62B-55393889C9F3}" type="pres">
      <dgm:prSet presAssocID="{2003C615-499C-4F59-8950-2A4C4BA1A0B4}" presName="connTx" presStyleLbl="parChTrans1D4" presStyleIdx="3" presStyleCnt="9"/>
      <dgm:spPr/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</dgm:pt>
    <dgm:pt modelId="{2DC947E4-0CBD-4E69-A312-29B7BB70B969}" type="pres">
      <dgm:prSet presAssocID="{83063546-7476-4224-B9D2-E2C43284DF22}" presName="connTx" presStyleLbl="parChTrans1D3" presStyleIdx="4" presStyleCnt="9"/>
      <dgm:spPr/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</dgm:pt>
    <dgm:pt modelId="{4D09BE29-6BC6-479B-92FC-A02D826BE6FB}" type="pres">
      <dgm:prSet presAssocID="{3B72B8BB-496F-4C9C-A831-E6E2667DAC0A}" presName="connTx" presStyleLbl="parChTrans1D4" presStyleIdx="4" presStyleCnt="9"/>
      <dgm:spPr/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</dgm:pt>
    <dgm:pt modelId="{E3DEA3F2-FFEA-4099-8C16-512F588C7448}" type="pres">
      <dgm:prSet presAssocID="{FDB46CBA-839A-4A23-BB50-D63EB12C7707}" presName="connTx" presStyleLbl="parChTrans1D3" presStyleIdx="5" presStyleCnt="9"/>
      <dgm:spPr/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</dgm:pt>
    <dgm:pt modelId="{E353F21A-CB91-4DF1-BD2E-B684F3D1C0EA}" type="pres">
      <dgm:prSet presAssocID="{B612E619-CF2A-4B49-A001-F1DCBFD82E80}" presName="connTx" presStyleLbl="parChTrans1D4" presStyleIdx="5" presStyleCnt="9"/>
      <dgm:spPr/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</dgm:pt>
    <dgm:pt modelId="{FA774326-EDBB-47E0-81EB-59DEC8ED624F}" type="pres">
      <dgm:prSet presAssocID="{9A893FD4-9714-4D10-AF94-C4C4DB5792FF}" presName="connTx" presStyleLbl="parChTrans1D2" presStyleIdx="2" presStyleCnt="3"/>
      <dgm:spPr/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</dgm:pt>
    <dgm:pt modelId="{FD45C8D6-BB68-4093-8DA2-4DF9DD79E38F}" type="pres">
      <dgm:prSet presAssocID="{1B600EF6-F3D5-4F67-9929-D568D5B3C575}" presName="connTx" presStyleLbl="parChTrans1D3" presStyleIdx="6" presStyleCnt="9"/>
      <dgm:spPr/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</dgm:pt>
    <dgm:pt modelId="{2700C47B-E2DE-4798-B9D7-0583A200DB36}" type="pres">
      <dgm:prSet presAssocID="{0DA21C91-85EE-44BB-BE01-F44524AA5531}" presName="connTx" presStyleLbl="parChTrans1D4" presStyleIdx="6" presStyleCnt="9"/>
      <dgm:spPr/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</dgm:pt>
    <dgm:pt modelId="{12D0D357-FD08-402B-B537-507E646B57F8}" type="pres">
      <dgm:prSet presAssocID="{F6228317-DCB2-4AC8-A14F-0F29AA564D9E}" presName="connTx" presStyleLbl="parChTrans1D3" presStyleIdx="7" presStyleCnt="9"/>
      <dgm:spPr/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</dgm:pt>
    <dgm:pt modelId="{BD0E5D4C-5FC8-4F66-9818-D5C45A16F8D0}" type="pres">
      <dgm:prSet presAssocID="{CEF34FB1-A10C-4F85-9F07-D182219A487F}" presName="connTx" presStyleLbl="parChTrans1D4" presStyleIdx="7" presStyleCnt="9"/>
      <dgm:spPr/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</dgm:pt>
    <dgm:pt modelId="{B6B75DAC-FFAB-486E-B04F-BA1A4AE65B11}" type="pres">
      <dgm:prSet presAssocID="{2FF0D958-EAE9-4E71-A462-77B9F21BE226}" presName="connTx" presStyleLbl="parChTrans1D3" presStyleIdx="8" presStyleCnt="9"/>
      <dgm:spPr/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</dgm:pt>
    <dgm:pt modelId="{56AAF1AC-471A-4F26-A47D-74B92FFBA464}" type="pres">
      <dgm:prSet presAssocID="{B5A7D4A1-F3B0-4865-BB27-45824F807CF1}" presName="connTx" presStyleLbl="parChTrans1D4" presStyleIdx="8" presStyleCnt="9"/>
      <dgm:spPr/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</dgm:pt>
    <dgm:pt modelId="{D5FED7AC-52C1-4A9A-AFEC-CC1EEE4D1C0E}" type="pres">
      <dgm:prSet presAssocID="{605F8AC3-A71D-41FE-8A79-29D01F02EFE0}" presName="connTx" presStyleLbl="parChTrans1D2" presStyleIdx="0" presStyleCnt="3"/>
      <dgm:spPr/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</dgm:pt>
    <dgm:pt modelId="{9AD699AC-EF3B-4FA5-A7D4-EF49CD58E760}" type="pres">
      <dgm:prSet presAssocID="{FDFC494A-E1DE-45FC-A18A-7901A0E79C22}" presName="connTx" presStyleLbl="parChTrans1D3" presStyleIdx="0" presStyleCnt="9"/>
      <dgm:spPr/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</dgm:pt>
    <dgm:pt modelId="{CB7250F6-C057-41BE-A6DC-4AAE6A58266C}" type="pres">
      <dgm:prSet presAssocID="{005D1F70-77D1-4369-A35E-F41246F9D87B}" presName="connTx" presStyleLbl="parChTrans1D4" presStyleIdx="0" presStyleCnt="9"/>
      <dgm:spPr/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</dgm:pt>
    <dgm:pt modelId="{339A8A6C-19A0-45A1-B61C-EDAA680E82EE}" type="pres">
      <dgm:prSet presAssocID="{7E7B590F-7CD2-4C2A-9A57-12CA3B13D4D0}" presName="connTx" presStyleLbl="parChTrans1D3" presStyleIdx="1" presStyleCnt="9"/>
      <dgm:spPr/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</dgm:pt>
    <dgm:pt modelId="{8B9A1704-3F73-4680-9D2E-8979B365B9B5}" type="pres">
      <dgm:prSet presAssocID="{8C81A4EA-706D-4815-A12B-ADEF7E4B0859}" presName="connTx" presStyleLbl="parChTrans1D4" presStyleIdx="1" presStyleCnt="9"/>
      <dgm:spPr/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</dgm:pt>
    <dgm:pt modelId="{78232DB3-1864-4600-820C-5FA6DC9D3682}" type="pres">
      <dgm:prSet presAssocID="{76CEFCD7-462B-4F2D-990B-B1951CB3525E}" presName="connTx" presStyleLbl="parChTrans1D3" presStyleIdx="2" presStyleCnt="9"/>
      <dgm:spPr/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</dgm:pt>
    <dgm:pt modelId="{5CCFBAD0-ED99-4DCA-A76D-FB648260FA94}" type="pres">
      <dgm:prSet presAssocID="{28FC429A-FEA3-498D-9043-0F7EA4E7DBDE}" presName="connTx" presStyleLbl="parChTrans1D4" presStyleIdx="2" presStyleCnt="9"/>
      <dgm:spPr/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</dgm:pt>
    <dgm:pt modelId="{49FD592B-5AEB-45A4-B648-9F5E0A6C0A17}" type="pres">
      <dgm:prSet presAssocID="{EA6D0B17-CEDB-4B8B-B91A-C17C4D767874}" presName="connTx" presStyleLbl="parChTrans1D2" presStyleIdx="1" presStyleCnt="3"/>
      <dgm:spPr/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</dgm:pt>
    <dgm:pt modelId="{82F1C311-13D0-4BF3-B7D0-79975DA41E56}" type="pres">
      <dgm:prSet presAssocID="{2D965391-9C39-41BE-BAAD-6C7EB15BDCDE}" presName="connTx" presStyleLbl="parChTrans1D3" presStyleIdx="3" presStyleCnt="9"/>
      <dgm:spPr/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</dgm:pt>
    <dgm:pt modelId="{8D9091F3-A04C-492C-B62B-55393889C9F3}" type="pres">
      <dgm:prSet presAssocID="{2003C615-499C-4F59-8950-2A4C4BA1A0B4}" presName="connTx" presStyleLbl="parChTrans1D4" presStyleIdx="3" presStyleCnt="9"/>
      <dgm:spPr/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</dgm:pt>
    <dgm:pt modelId="{2DC947E4-0CBD-4E69-A312-29B7BB70B969}" type="pres">
      <dgm:prSet presAssocID="{83063546-7476-4224-B9D2-E2C43284DF22}" presName="connTx" presStyleLbl="parChTrans1D3" presStyleIdx="4" presStyleCnt="9"/>
      <dgm:spPr/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</dgm:pt>
    <dgm:pt modelId="{4D09BE29-6BC6-479B-92FC-A02D826BE6FB}" type="pres">
      <dgm:prSet presAssocID="{3B72B8BB-496F-4C9C-A831-E6E2667DAC0A}" presName="connTx" presStyleLbl="parChTrans1D4" presStyleIdx="4" presStyleCnt="9"/>
      <dgm:spPr/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</dgm:pt>
    <dgm:pt modelId="{E3DEA3F2-FFEA-4099-8C16-512F588C7448}" type="pres">
      <dgm:prSet presAssocID="{FDB46CBA-839A-4A23-BB50-D63EB12C7707}" presName="connTx" presStyleLbl="parChTrans1D3" presStyleIdx="5" presStyleCnt="9"/>
      <dgm:spPr/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</dgm:pt>
    <dgm:pt modelId="{E353F21A-CB91-4DF1-BD2E-B684F3D1C0EA}" type="pres">
      <dgm:prSet presAssocID="{B612E619-CF2A-4B49-A001-F1DCBFD82E80}" presName="connTx" presStyleLbl="parChTrans1D4" presStyleIdx="5" presStyleCnt="9"/>
      <dgm:spPr/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</dgm:pt>
    <dgm:pt modelId="{FA774326-EDBB-47E0-81EB-59DEC8ED624F}" type="pres">
      <dgm:prSet presAssocID="{9A893FD4-9714-4D10-AF94-C4C4DB5792FF}" presName="connTx" presStyleLbl="parChTrans1D2" presStyleIdx="2" presStyleCnt="3"/>
      <dgm:spPr/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</dgm:pt>
    <dgm:pt modelId="{FD45C8D6-BB68-4093-8DA2-4DF9DD79E38F}" type="pres">
      <dgm:prSet presAssocID="{1B600EF6-F3D5-4F67-9929-D568D5B3C575}" presName="connTx" presStyleLbl="parChTrans1D3" presStyleIdx="6" presStyleCnt="9"/>
      <dgm:spPr/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</dgm:pt>
    <dgm:pt modelId="{2700C47B-E2DE-4798-B9D7-0583A200DB36}" type="pres">
      <dgm:prSet presAssocID="{0DA21C91-85EE-44BB-BE01-F44524AA5531}" presName="connTx" presStyleLbl="parChTrans1D4" presStyleIdx="6" presStyleCnt="9"/>
      <dgm:spPr/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</dgm:pt>
    <dgm:pt modelId="{12D0D357-FD08-402B-B537-507E646B57F8}" type="pres">
      <dgm:prSet presAssocID="{F6228317-DCB2-4AC8-A14F-0F29AA564D9E}" presName="connTx" presStyleLbl="parChTrans1D3" presStyleIdx="7" presStyleCnt="9"/>
      <dgm:spPr/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</dgm:pt>
    <dgm:pt modelId="{BD0E5D4C-5FC8-4F66-9818-D5C45A16F8D0}" type="pres">
      <dgm:prSet presAssocID="{CEF34FB1-A10C-4F85-9F07-D182219A487F}" presName="connTx" presStyleLbl="parChTrans1D4" presStyleIdx="7" presStyleCnt="9"/>
      <dgm:spPr/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</dgm:pt>
    <dgm:pt modelId="{B6B75DAC-FFAB-486E-B04F-BA1A4AE65B11}" type="pres">
      <dgm:prSet presAssocID="{2FF0D958-EAE9-4E71-A462-77B9F21BE226}" presName="connTx" presStyleLbl="parChTrans1D3" presStyleIdx="8" presStyleCnt="9"/>
      <dgm:spPr/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</dgm:pt>
    <dgm:pt modelId="{56AAF1AC-471A-4F26-A47D-74B92FFBA464}" type="pres">
      <dgm:prSet presAssocID="{B5A7D4A1-F3B0-4865-BB27-45824F807CF1}" presName="connTx" presStyleLbl="parChTrans1D4" presStyleIdx="8" presStyleCnt="9"/>
      <dgm:spPr/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B78B-2377-4A89-A40B-708E2B866DA7}">
      <dsp:nvSpPr>
        <dsp:cNvPr id="0" name=""/>
        <dsp:cNvSpPr/>
      </dsp:nvSpPr>
      <dsp:spPr>
        <a:xfrm>
          <a:off x="431320" y="221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(0)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0231"/>
        <a:ext cx="1260808" cy="579055"/>
      </dsp:txXfrm>
    </dsp:sp>
    <dsp:sp modelId="{7875B041-7C60-4EA9-86A0-D2A50F7D9F22}">
      <dsp:nvSpPr>
        <dsp:cNvPr id="0" name=""/>
        <dsp:cNvSpPr/>
      </dsp:nvSpPr>
      <dsp:spPr>
        <a:xfrm>
          <a:off x="1034019" y="61730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1B3E3-52E7-4391-84FA-E24A24031204}">
      <dsp:nvSpPr>
        <dsp:cNvPr id="0" name=""/>
        <dsp:cNvSpPr/>
      </dsp:nvSpPr>
      <dsp:spPr>
        <a:xfrm>
          <a:off x="431320" y="86333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(1)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881351"/>
        <a:ext cx="1260808" cy="579055"/>
      </dsp:txXfrm>
    </dsp:sp>
    <dsp:sp modelId="{8AF77DDB-24C8-4A10-8F0E-51018138F0FA}">
      <dsp:nvSpPr>
        <dsp:cNvPr id="0" name=""/>
        <dsp:cNvSpPr/>
      </dsp:nvSpPr>
      <dsp:spPr>
        <a:xfrm>
          <a:off x="1034019" y="147842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1BFC-ED1B-4710-9B4C-F0D44EB6D222}">
      <dsp:nvSpPr>
        <dsp:cNvPr id="0" name=""/>
        <dsp:cNvSpPr/>
      </dsp:nvSpPr>
      <dsp:spPr>
        <a:xfrm>
          <a:off x="431320" y="172445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(2)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1742472"/>
        <a:ext cx="1260808" cy="579055"/>
      </dsp:txXfrm>
    </dsp:sp>
    <dsp:sp modelId="{967E6DD2-9260-4021-8DE9-A962A741992E}">
      <dsp:nvSpPr>
        <dsp:cNvPr id="0" name=""/>
        <dsp:cNvSpPr/>
      </dsp:nvSpPr>
      <dsp:spPr>
        <a:xfrm>
          <a:off x="1034019" y="233954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ED728-5A2C-4E46-900D-8B55EC48B667}">
      <dsp:nvSpPr>
        <dsp:cNvPr id="0" name=""/>
        <dsp:cNvSpPr/>
      </dsp:nvSpPr>
      <dsp:spPr>
        <a:xfrm>
          <a:off x="431320" y="258557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603592"/>
        <a:ext cx="1260808" cy="579055"/>
      </dsp:txXfrm>
    </dsp:sp>
    <dsp:sp modelId="{885D39C7-2B6A-438B-9C68-E703BD52946D}">
      <dsp:nvSpPr>
        <dsp:cNvPr id="0" name=""/>
        <dsp:cNvSpPr/>
      </dsp:nvSpPr>
      <dsp:spPr>
        <a:xfrm>
          <a:off x="1034019" y="3200663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A2D21-DF66-4595-A0C8-EB59127162A7}">
      <dsp:nvSpPr>
        <dsp:cNvPr id="0" name=""/>
        <dsp:cNvSpPr/>
      </dsp:nvSpPr>
      <dsp:spPr>
        <a:xfrm>
          <a:off x="431320" y="344669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3464712"/>
        <a:ext cx="1260808" cy="57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(</a:t>
            </a:r>
            <a:r>
              <a:rPr lang="sk-SK" sz="4000" dirty="0"/>
              <a:t>1</a:t>
            </a:r>
            <a:r>
              <a:rPr lang="en-US" sz="4000" dirty="0"/>
              <a:t>7.3.2025)</a:t>
            </a:r>
            <a:endParaRPr lang="cs-CZ" sz="4000" dirty="0"/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5765</TotalTime>
  <Words>3048</Words>
  <Application>Microsoft Office PowerPoint</Application>
  <PresentationFormat>Prezentácia na obrazovke (4:3)</PresentationFormat>
  <Paragraphs>481</Paragraphs>
  <Slides>33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9" baseType="lpstr">
      <vt:lpstr>Arial</vt:lpstr>
      <vt:lpstr>Consolas</vt:lpstr>
      <vt:lpstr>Lucida Sans</vt:lpstr>
      <vt:lpstr>Times New Roman</vt:lpstr>
      <vt:lpstr>Trebuchet MS</vt:lpstr>
      <vt:lpstr>Identity_Lifecycle_Management</vt:lpstr>
      <vt:lpstr>6. prednáška (17.3.2025)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Viktor Pristaš</cp:lastModifiedBy>
  <cp:revision>474</cp:revision>
  <dcterms:created xsi:type="dcterms:W3CDTF">2007-01-29T19:11:06Z</dcterms:created>
  <dcterms:modified xsi:type="dcterms:W3CDTF">2025-03-17T12:05:28Z</dcterms:modified>
</cp:coreProperties>
</file>