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5"/>
  </p:notesMasterIdLst>
  <p:handoutMasterIdLst>
    <p:handoutMasterId r:id="rId36"/>
  </p:handoutMasterIdLst>
  <p:sldIdLst>
    <p:sldId id="352" r:id="rId2"/>
    <p:sldId id="484" r:id="rId3"/>
    <p:sldId id="485" r:id="rId4"/>
    <p:sldId id="486" r:id="rId5"/>
    <p:sldId id="487" r:id="rId6"/>
    <p:sldId id="488" r:id="rId7"/>
    <p:sldId id="514" r:id="rId8"/>
    <p:sldId id="490" r:id="rId9"/>
    <p:sldId id="489" r:id="rId10"/>
    <p:sldId id="516" r:id="rId11"/>
    <p:sldId id="491" r:id="rId12"/>
    <p:sldId id="505" r:id="rId13"/>
    <p:sldId id="511" r:id="rId14"/>
    <p:sldId id="492" r:id="rId15"/>
    <p:sldId id="493" r:id="rId16"/>
    <p:sldId id="495" r:id="rId17"/>
    <p:sldId id="496" r:id="rId18"/>
    <p:sldId id="497" r:id="rId19"/>
    <p:sldId id="498" r:id="rId20"/>
    <p:sldId id="499" r:id="rId21"/>
    <p:sldId id="501" r:id="rId22"/>
    <p:sldId id="506" r:id="rId23"/>
    <p:sldId id="500" r:id="rId24"/>
    <p:sldId id="502" r:id="rId25"/>
    <p:sldId id="503" r:id="rId26"/>
    <p:sldId id="513" r:id="rId27"/>
    <p:sldId id="504" r:id="rId28"/>
    <p:sldId id="507" r:id="rId29"/>
    <p:sldId id="517" r:id="rId30"/>
    <p:sldId id="508" r:id="rId31"/>
    <p:sldId id="509" r:id="rId32"/>
    <p:sldId id="510" r:id="rId33"/>
    <p:sldId id="347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1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408">
          <p15:clr>
            <a:srgbClr val="A4A3A4"/>
          </p15:clr>
        </p15:guide>
        <p15:guide id="8" pos="5520">
          <p15:clr>
            <a:srgbClr val="A4A3A4"/>
          </p15:clr>
        </p15:guide>
        <p15:guide id="9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B2B2B2"/>
    <a:srgbClr val="99CCFF"/>
    <a:srgbClr val="66FF99"/>
    <a:srgbClr val="FFFF99"/>
    <a:srgbClr val="66CCFF"/>
    <a:srgbClr val="F7FBC5"/>
    <a:srgbClr val="FFE781"/>
    <a:srgbClr val="CCE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09" autoAdjust="0"/>
    <p:restoredTop sz="93750" autoAdjust="0"/>
  </p:normalViewPr>
  <p:slideViewPr>
    <p:cSldViewPr snapToGrid="0">
      <p:cViewPr varScale="1">
        <p:scale>
          <a:sx n="104" d="100"/>
          <a:sy n="104" d="100"/>
        </p:scale>
        <p:origin x="1896" y="54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D42857-00EA-44B5-B2C2-194B36FA4D66}" type="doc">
      <dgm:prSet loTypeId="urn:microsoft.com/office/officeart/2005/8/layout/hierarchy6" loCatId="hierarchy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sk-SK"/>
        </a:p>
      </dgm:t>
    </dgm:pt>
    <dgm:pt modelId="{414EC377-D0AD-4CDE-B46B-1CFDC326BA20}">
      <dgm:prSet phldrT="[Text]" custT="1"/>
      <dgm:spPr/>
      <dgm:t>
        <a:bodyPr/>
        <a:lstStyle/>
        <a:p>
          <a:r>
            <a:rPr lang="en-US" sz="14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dirty="0">
              <a:latin typeface="Consolas" pitchFamily="49" charset="0"/>
              <a:cs typeface="Consolas" pitchFamily="49" charset="0"/>
            </a:rPr>
            <a:t>(0)</a:t>
          </a:r>
          <a:endParaRPr lang="sk-SK" sz="1400" dirty="0">
            <a:latin typeface="Consolas" pitchFamily="49" charset="0"/>
            <a:cs typeface="Consolas" pitchFamily="49" charset="0"/>
          </a:endParaRPr>
        </a:p>
      </dgm:t>
    </dgm:pt>
    <dgm:pt modelId="{8C4389D8-19F7-4758-A1AC-86AC6AD017C9}" type="parTrans" cxnId="{5FA8E82F-1C28-4BC9-B5A6-25A8F8C31727}">
      <dgm:prSet/>
      <dgm:spPr/>
      <dgm:t>
        <a:bodyPr/>
        <a:lstStyle/>
        <a:p>
          <a:endParaRPr lang="sk-SK"/>
        </a:p>
      </dgm:t>
    </dgm:pt>
    <dgm:pt modelId="{05864052-26EC-4DD3-AF05-53CDEEE2B077}" type="sibTrans" cxnId="{5FA8E82F-1C28-4BC9-B5A6-25A8F8C31727}">
      <dgm:prSet/>
      <dgm:spPr/>
      <dgm:t>
        <a:bodyPr/>
        <a:lstStyle/>
        <a:p>
          <a:endParaRPr lang="sk-SK"/>
        </a:p>
      </dgm:t>
    </dgm:pt>
    <dgm:pt modelId="{B691480C-A732-4321-BE60-56C4D3F3B19F}">
      <dgm:prSet phldrT="[Text]" custT="1"/>
      <dgm:spPr/>
      <dgm:t>
        <a:bodyPr/>
        <a:lstStyle/>
        <a:p>
          <a:r>
            <a:rPr lang="en-US" sz="14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dirty="0">
              <a:latin typeface="Consolas" pitchFamily="49" charset="0"/>
              <a:cs typeface="Consolas" pitchFamily="49" charset="0"/>
            </a:rPr>
            <a:t>(1)</a:t>
          </a:r>
          <a:endParaRPr lang="sk-SK" sz="1400" dirty="0">
            <a:latin typeface="Consolas" pitchFamily="49" charset="0"/>
            <a:cs typeface="Consolas" pitchFamily="49" charset="0"/>
          </a:endParaRPr>
        </a:p>
      </dgm:t>
    </dgm:pt>
    <dgm:pt modelId="{14CF5813-0E30-4464-8ABD-962C9A6392DE}" type="parTrans" cxnId="{B61D061A-C721-4F68-9F16-14998EE416B6}">
      <dgm:prSet/>
      <dgm:spPr/>
      <dgm:t>
        <a:bodyPr/>
        <a:lstStyle/>
        <a:p>
          <a:endParaRPr lang="sk-SK"/>
        </a:p>
      </dgm:t>
    </dgm:pt>
    <dgm:pt modelId="{7C781167-64C4-425D-A493-842CAC1EB741}" type="sibTrans" cxnId="{B61D061A-C721-4F68-9F16-14998EE416B6}">
      <dgm:prSet/>
      <dgm:spPr/>
      <dgm:t>
        <a:bodyPr/>
        <a:lstStyle/>
        <a:p>
          <a:endParaRPr lang="sk-SK"/>
        </a:p>
      </dgm:t>
    </dgm:pt>
    <dgm:pt modelId="{D60B5EFA-94CE-4D85-8D99-5AFC944B4583}">
      <dgm:prSet phldrT="[Text]" custT="1"/>
      <dgm:spPr/>
      <dgm:t>
        <a:bodyPr/>
        <a:lstStyle/>
        <a:p>
          <a:r>
            <a:rPr lang="en-US" sz="14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dirty="0">
              <a:latin typeface="Consolas" pitchFamily="49" charset="0"/>
              <a:cs typeface="Consolas" pitchFamily="49" charset="0"/>
            </a:rPr>
            <a:t>(2)</a:t>
          </a:r>
          <a:endParaRPr lang="sk-SK" sz="1400" dirty="0">
            <a:latin typeface="Consolas" pitchFamily="49" charset="0"/>
            <a:cs typeface="Consolas" pitchFamily="49" charset="0"/>
          </a:endParaRPr>
        </a:p>
      </dgm:t>
    </dgm:pt>
    <dgm:pt modelId="{ADF98517-2734-4F21-8B71-AAE6653DFACA}" type="parTrans" cxnId="{62413454-9E18-4922-9D1F-4C771B059B3C}">
      <dgm:prSet/>
      <dgm:spPr/>
      <dgm:t>
        <a:bodyPr/>
        <a:lstStyle/>
        <a:p>
          <a:endParaRPr lang="sk-SK"/>
        </a:p>
      </dgm:t>
    </dgm:pt>
    <dgm:pt modelId="{D7618887-9178-46DA-920C-B7037A3929FA}" type="sibTrans" cxnId="{62413454-9E18-4922-9D1F-4C771B059B3C}">
      <dgm:prSet/>
      <dgm:spPr/>
      <dgm:t>
        <a:bodyPr/>
        <a:lstStyle/>
        <a:p>
          <a:endParaRPr lang="sk-SK"/>
        </a:p>
      </dgm:t>
    </dgm:pt>
    <dgm:pt modelId="{862C730E-D9A4-4FDA-AA44-B8E0A255E78B}">
      <dgm:prSet phldrT="[Text]" custT="1"/>
      <dgm:spPr/>
      <dgm:t>
        <a:bodyPr/>
        <a:lstStyle/>
        <a:p>
          <a:r>
            <a:rPr lang="en-US" sz="14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dirty="0">
              <a:latin typeface="Consolas" pitchFamily="49" charset="0"/>
              <a:cs typeface="Consolas" pitchFamily="49" charset="0"/>
            </a:rPr>
            <a:t>(</a:t>
          </a:r>
          <a:r>
            <a:rPr lang="en-US" sz="1400" dirty="0">
              <a:solidFill>
                <a:srgbClr val="0070C0"/>
              </a:solidFill>
              <a:latin typeface="Consolas" pitchFamily="49" charset="0"/>
              <a:cs typeface="Consolas" pitchFamily="49" charset="0"/>
            </a:rPr>
            <a:t>3</a:t>
          </a:r>
          <a:r>
            <a:rPr lang="en-US" sz="1400" dirty="0">
              <a:latin typeface="Consolas" pitchFamily="49" charset="0"/>
              <a:cs typeface="Consolas" pitchFamily="49" charset="0"/>
            </a:rPr>
            <a:t>)</a:t>
          </a:r>
          <a:endParaRPr lang="sk-SK" sz="1400" dirty="0">
            <a:latin typeface="Consolas" pitchFamily="49" charset="0"/>
            <a:cs typeface="Consolas" pitchFamily="49" charset="0"/>
          </a:endParaRPr>
        </a:p>
      </dgm:t>
    </dgm:pt>
    <dgm:pt modelId="{928801AC-E2AD-4664-96F8-6C1843959F5B}" type="parTrans" cxnId="{17E0D99F-6EA2-4304-A25D-D2DE6D0B620E}">
      <dgm:prSet/>
      <dgm:spPr/>
      <dgm:t>
        <a:bodyPr/>
        <a:lstStyle/>
        <a:p>
          <a:endParaRPr lang="sk-SK"/>
        </a:p>
      </dgm:t>
    </dgm:pt>
    <dgm:pt modelId="{B5930B7D-2E1D-45EC-AACB-D248D158F247}" type="sibTrans" cxnId="{17E0D99F-6EA2-4304-A25D-D2DE6D0B620E}">
      <dgm:prSet/>
      <dgm:spPr/>
      <dgm:t>
        <a:bodyPr/>
        <a:lstStyle/>
        <a:p>
          <a:endParaRPr lang="sk-SK"/>
        </a:p>
      </dgm:t>
    </dgm:pt>
    <dgm:pt modelId="{750B18DE-08EC-48CB-AD4E-09AA43691358}">
      <dgm:prSet phldrT="[Text]" custT="1"/>
      <dgm:spPr/>
      <dgm:t>
        <a:bodyPr/>
        <a:lstStyle/>
        <a:p>
          <a:r>
            <a:rPr lang="en-US" sz="14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dirty="0">
              <a:latin typeface="Consolas" pitchFamily="49" charset="0"/>
              <a:cs typeface="Consolas" pitchFamily="49" charset="0"/>
            </a:rPr>
            <a:t>(</a:t>
          </a:r>
          <a:r>
            <a:rPr lang="en-US" sz="1400" dirty="0">
              <a:solidFill>
                <a:srgbClr val="FF0000"/>
              </a:solidFill>
              <a:latin typeface="Consolas" pitchFamily="49" charset="0"/>
              <a:cs typeface="Consolas" pitchFamily="49" charset="0"/>
            </a:rPr>
            <a:t>4</a:t>
          </a:r>
          <a:r>
            <a:rPr lang="en-US" sz="1400" dirty="0">
              <a:latin typeface="Consolas" pitchFamily="49" charset="0"/>
              <a:cs typeface="Consolas" pitchFamily="49" charset="0"/>
            </a:rPr>
            <a:t>)</a:t>
          </a:r>
          <a:endParaRPr lang="sk-SK" sz="1400" dirty="0">
            <a:latin typeface="Consolas" pitchFamily="49" charset="0"/>
            <a:cs typeface="Consolas" pitchFamily="49" charset="0"/>
          </a:endParaRPr>
        </a:p>
      </dgm:t>
    </dgm:pt>
    <dgm:pt modelId="{4717723F-DC85-4E0D-8CC3-7932C46BA275}" type="parTrans" cxnId="{4A684492-FD5E-4479-8B45-25856ECC08D1}">
      <dgm:prSet/>
      <dgm:spPr/>
      <dgm:t>
        <a:bodyPr/>
        <a:lstStyle/>
        <a:p>
          <a:endParaRPr lang="sk-SK"/>
        </a:p>
      </dgm:t>
    </dgm:pt>
    <dgm:pt modelId="{B696C361-1737-4A8E-B32B-1A8942578DE5}" type="sibTrans" cxnId="{4A684492-FD5E-4479-8B45-25856ECC08D1}">
      <dgm:prSet/>
      <dgm:spPr/>
      <dgm:t>
        <a:bodyPr/>
        <a:lstStyle/>
        <a:p>
          <a:endParaRPr lang="sk-SK"/>
        </a:p>
      </dgm:t>
    </dgm:pt>
    <dgm:pt modelId="{E19A151E-DE53-4400-94A7-C2B3ADC98D5B}" type="pres">
      <dgm:prSet presAssocID="{4FD42857-00EA-44B5-B2C2-194B36FA4D66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5754E0F-9871-40ED-9F3C-DDF19408B747}" type="pres">
      <dgm:prSet presAssocID="{4FD42857-00EA-44B5-B2C2-194B36FA4D66}" presName="hierFlow" presStyleCnt="0"/>
      <dgm:spPr/>
    </dgm:pt>
    <dgm:pt modelId="{815DB62A-1FB5-488B-A52E-97D78A6CB5D4}" type="pres">
      <dgm:prSet presAssocID="{4FD42857-00EA-44B5-B2C2-194B36FA4D66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01101CB-6E72-4D83-928A-54BFEC38964C}" type="pres">
      <dgm:prSet presAssocID="{414EC377-D0AD-4CDE-B46B-1CFDC326BA20}" presName="Name14" presStyleCnt="0"/>
      <dgm:spPr/>
    </dgm:pt>
    <dgm:pt modelId="{BAE9B78B-2377-4A89-A40B-708E2B866DA7}" type="pres">
      <dgm:prSet presAssocID="{414EC377-D0AD-4CDE-B46B-1CFDC326BA20}" presName="level1Shape" presStyleLbl="node0" presStyleIdx="0" presStyleCnt="1" custScaleX="140559">
        <dgm:presLayoutVars>
          <dgm:chPref val="3"/>
        </dgm:presLayoutVars>
      </dgm:prSet>
      <dgm:spPr/>
    </dgm:pt>
    <dgm:pt modelId="{ABF1FAF5-94D7-4AF8-8F1D-93BB815F848C}" type="pres">
      <dgm:prSet presAssocID="{414EC377-D0AD-4CDE-B46B-1CFDC326BA20}" presName="hierChild2" presStyleCnt="0"/>
      <dgm:spPr/>
    </dgm:pt>
    <dgm:pt modelId="{7875B041-7C60-4EA9-86A0-D2A50F7D9F22}" type="pres">
      <dgm:prSet presAssocID="{14CF5813-0E30-4464-8ABD-962C9A6392DE}" presName="Name19" presStyleLbl="parChTrans1D2" presStyleIdx="0" presStyleCnt="1"/>
      <dgm:spPr/>
    </dgm:pt>
    <dgm:pt modelId="{680B9A43-F4C7-4B26-8E90-89CB32A880F3}" type="pres">
      <dgm:prSet presAssocID="{B691480C-A732-4321-BE60-56C4D3F3B19F}" presName="Name21" presStyleCnt="0"/>
      <dgm:spPr/>
    </dgm:pt>
    <dgm:pt modelId="{CF81B3E3-52E7-4391-84FA-E24A24031204}" type="pres">
      <dgm:prSet presAssocID="{B691480C-A732-4321-BE60-56C4D3F3B19F}" presName="level2Shape" presStyleLbl="node2" presStyleIdx="0" presStyleCnt="1" custScaleX="140559"/>
      <dgm:spPr/>
    </dgm:pt>
    <dgm:pt modelId="{0411185E-E735-4153-A7AC-6747BE6254BB}" type="pres">
      <dgm:prSet presAssocID="{B691480C-A732-4321-BE60-56C4D3F3B19F}" presName="hierChild3" presStyleCnt="0"/>
      <dgm:spPr/>
    </dgm:pt>
    <dgm:pt modelId="{8AF77DDB-24C8-4A10-8F0E-51018138F0FA}" type="pres">
      <dgm:prSet presAssocID="{ADF98517-2734-4F21-8B71-AAE6653DFACA}" presName="Name19" presStyleLbl="parChTrans1D3" presStyleIdx="0" presStyleCnt="1"/>
      <dgm:spPr/>
    </dgm:pt>
    <dgm:pt modelId="{CF7BC870-A04C-4BC2-BCCF-8F87E301BFE5}" type="pres">
      <dgm:prSet presAssocID="{D60B5EFA-94CE-4D85-8D99-5AFC944B4583}" presName="Name21" presStyleCnt="0"/>
      <dgm:spPr/>
    </dgm:pt>
    <dgm:pt modelId="{CC221BFC-ED1B-4710-9B4C-F0D44EB6D222}" type="pres">
      <dgm:prSet presAssocID="{D60B5EFA-94CE-4D85-8D99-5AFC944B4583}" presName="level2Shape" presStyleLbl="node3" presStyleIdx="0" presStyleCnt="1" custScaleX="140559"/>
      <dgm:spPr/>
    </dgm:pt>
    <dgm:pt modelId="{7B1FDA21-AAC3-45BA-81C0-5B21B7B94469}" type="pres">
      <dgm:prSet presAssocID="{D60B5EFA-94CE-4D85-8D99-5AFC944B4583}" presName="hierChild3" presStyleCnt="0"/>
      <dgm:spPr/>
    </dgm:pt>
    <dgm:pt modelId="{967E6DD2-9260-4021-8DE9-A962A741992E}" type="pres">
      <dgm:prSet presAssocID="{928801AC-E2AD-4664-96F8-6C1843959F5B}" presName="Name19" presStyleLbl="parChTrans1D4" presStyleIdx="0" presStyleCnt="2"/>
      <dgm:spPr/>
    </dgm:pt>
    <dgm:pt modelId="{B4334566-021C-419D-A5DE-3968FD76D95C}" type="pres">
      <dgm:prSet presAssocID="{862C730E-D9A4-4FDA-AA44-B8E0A255E78B}" presName="Name21" presStyleCnt="0"/>
      <dgm:spPr/>
    </dgm:pt>
    <dgm:pt modelId="{55BED728-5A2C-4E46-900D-8B55EC48B667}" type="pres">
      <dgm:prSet presAssocID="{862C730E-D9A4-4FDA-AA44-B8E0A255E78B}" presName="level2Shape" presStyleLbl="node4" presStyleIdx="0" presStyleCnt="2" custScaleX="140559"/>
      <dgm:spPr/>
    </dgm:pt>
    <dgm:pt modelId="{E460482E-DE6C-43A1-8B36-4A6EC020FB98}" type="pres">
      <dgm:prSet presAssocID="{862C730E-D9A4-4FDA-AA44-B8E0A255E78B}" presName="hierChild3" presStyleCnt="0"/>
      <dgm:spPr/>
    </dgm:pt>
    <dgm:pt modelId="{885D39C7-2B6A-438B-9C68-E703BD52946D}" type="pres">
      <dgm:prSet presAssocID="{4717723F-DC85-4E0D-8CC3-7932C46BA275}" presName="Name19" presStyleLbl="parChTrans1D4" presStyleIdx="1" presStyleCnt="2"/>
      <dgm:spPr/>
    </dgm:pt>
    <dgm:pt modelId="{FCBD4541-7882-48A7-8318-A8FA21EE0095}" type="pres">
      <dgm:prSet presAssocID="{750B18DE-08EC-48CB-AD4E-09AA43691358}" presName="Name21" presStyleCnt="0"/>
      <dgm:spPr/>
    </dgm:pt>
    <dgm:pt modelId="{3BCA2D21-DF66-4595-A0C8-EB59127162A7}" type="pres">
      <dgm:prSet presAssocID="{750B18DE-08EC-48CB-AD4E-09AA43691358}" presName="level2Shape" presStyleLbl="node4" presStyleIdx="1" presStyleCnt="2" custScaleX="140559"/>
      <dgm:spPr/>
    </dgm:pt>
    <dgm:pt modelId="{4CE188E7-BD5A-4600-B477-23F7FAD8471E}" type="pres">
      <dgm:prSet presAssocID="{750B18DE-08EC-48CB-AD4E-09AA43691358}" presName="hierChild3" presStyleCnt="0"/>
      <dgm:spPr/>
    </dgm:pt>
    <dgm:pt modelId="{E444FB09-C0C6-484B-902F-13A21B5D32F0}" type="pres">
      <dgm:prSet presAssocID="{4FD42857-00EA-44B5-B2C2-194B36FA4D66}" presName="bgShapesFlow" presStyleCnt="0"/>
      <dgm:spPr/>
    </dgm:pt>
  </dgm:ptLst>
  <dgm:cxnLst>
    <dgm:cxn modelId="{B61D061A-C721-4F68-9F16-14998EE416B6}" srcId="{414EC377-D0AD-4CDE-B46B-1CFDC326BA20}" destId="{B691480C-A732-4321-BE60-56C4D3F3B19F}" srcOrd="0" destOrd="0" parTransId="{14CF5813-0E30-4464-8ABD-962C9A6392DE}" sibTransId="{7C781167-64C4-425D-A493-842CAC1EB741}"/>
    <dgm:cxn modelId="{5FA8E82F-1C28-4BC9-B5A6-25A8F8C31727}" srcId="{4FD42857-00EA-44B5-B2C2-194B36FA4D66}" destId="{414EC377-D0AD-4CDE-B46B-1CFDC326BA20}" srcOrd="0" destOrd="0" parTransId="{8C4389D8-19F7-4758-A1AC-86AC6AD017C9}" sibTransId="{05864052-26EC-4DD3-AF05-53CDEEE2B077}"/>
    <dgm:cxn modelId="{50982A65-AD6D-48A3-91A8-D81D51D257D4}" type="presOf" srcId="{ADF98517-2734-4F21-8B71-AAE6653DFACA}" destId="{8AF77DDB-24C8-4A10-8F0E-51018138F0FA}" srcOrd="0" destOrd="0" presId="urn:microsoft.com/office/officeart/2005/8/layout/hierarchy6"/>
    <dgm:cxn modelId="{62413454-9E18-4922-9D1F-4C771B059B3C}" srcId="{B691480C-A732-4321-BE60-56C4D3F3B19F}" destId="{D60B5EFA-94CE-4D85-8D99-5AFC944B4583}" srcOrd="0" destOrd="0" parTransId="{ADF98517-2734-4F21-8B71-AAE6653DFACA}" sibTransId="{D7618887-9178-46DA-920C-B7037A3929FA}"/>
    <dgm:cxn modelId="{91AC7485-029D-4906-B044-D1A7C750C2C3}" type="presOf" srcId="{14CF5813-0E30-4464-8ABD-962C9A6392DE}" destId="{7875B041-7C60-4EA9-86A0-D2A50F7D9F22}" srcOrd="0" destOrd="0" presId="urn:microsoft.com/office/officeart/2005/8/layout/hierarchy6"/>
    <dgm:cxn modelId="{4A684492-FD5E-4479-8B45-25856ECC08D1}" srcId="{862C730E-D9A4-4FDA-AA44-B8E0A255E78B}" destId="{750B18DE-08EC-48CB-AD4E-09AA43691358}" srcOrd="0" destOrd="0" parTransId="{4717723F-DC85-4E0D-8CC3-7932C46BA275}" sibTransId="{B696C361-1737-4A8E-B32B-1A8942578DE5}"/>
    <dgm:cxn modelId="{84305A96-08F5-46EC-99C5-4DE6CE2F7F9B}" type="presOf" srcId="{862C730E-D9A4-4FDA-AA44-B8E0A255E78B}" destId="{55BED728-5A2C-4E46-900D-8B55EC48B667}" srcOrd="0" destOrd="0" presId="urn:microsoft.com/office/officeart/2005/8/layout/hierarchy6"/>
    <dgm:cxn modelId="{17E0D99F-6EA2-4304-A25D-D2DE6D0B620E}" srcId="{D60B5EFA-94CE-4D85-8D99-5AFC944B4583}" destId="{862C730E-D9A4-4FDA-AA44-B8E0A255E78B}" srcOrd="0" destOrd="0" parTransId="{928801AC-E2AD-4664-96F8-6C1843959F5B}" sibTransId="{B5930B7D-2E1D-45EC-AACB-D248D158F247}"/>
    <dgm:cxn modelId="{46949EA9-FE0C-4A68-82CE-7A9FB44596ED}" type="presOf" srcId="{414EC377-D0AD-4CDE-B46B-1CFDC326BA20}" destId="{BAE9B78B-2377-4A89-A40B-708E2B866DA7}" srcOrd="0" destOrd="0" presId="urn:microsoft.com/office/officeart/2005/8/layout/hierarchy6"/>
    <dgm:cxn modelId="{CE65E6BA-AE0C-4E32-94A9-8CDC02E5C11F}" type="presOf" srcId="{4717723F-DC85-4E0D-8CC3-7932C46BA275}" destId="{885D39C7-2B6A-438B-9C68-E703BD52946D}" srcOrd="0" destOrd="0" presId="urn:microsoft.com/office/officeart/2005/8/layout/hierarchy6"/>
    <dgm:cxn modelId="{93CEBBC8-BD48-4778-938E-E610AE9D1345}" type="presOf" srcId="{D60B5EFA-94CE-4D85-8D99-5AFC944B4583}" destId="{CC221BFC-ED1B-4710-9B4C-F0D44EB6D222}" srcOrd="0" destOrd="0" presId="urn:microsoft.com/office/officeart/2005/8/layout/hierarchy6"/>
    <dgm:cxn modelId="{C2FD0DCB-CEDB-4799-9601-2F9B4D885127}" type="presOf" srcId="{928801AC-E2AD-4664-96F8-6C1843959F5B}" destId="{967E6DD2-9260-4021-8DE9-A962A741992E}" srcOrd="0" destOrd="0" presId="urn:microsoft.com/office/officeart/2005/8/layout/hierarchy6"/>
    <dgm:cxn modelId="{FE6A4AEF-22D6-4B1E-A3D0-42B9DD72A6ED}" type="presOf" srcId="{750B18DE-08EC-48CB-AD4E-09AA43691358}" destId="{3BCA2D21-DF66-4595-A0C8-EB59127162A7}" srcOrd="0" destOrd="0" presId="urn:microsoft.com/office/officeart/2005/8/layout/hierarchy6"/>
    <dgm:cxn modelId="{91735BF3-8B0A-4DF4-A9E0-9F657147DB25}" type="presOf" srcId="{4FD42857-00EA-44B5-B2C2-194B36FA4D66}" destId="{E19A151E-DE53-4400-94A7-C2B3ADC98D5B}" srcOrd="0" destOrd="0" presId="urn:microsoft.com/office/officeart/2005/8/layout/hierarchy6"/>
    <dgm:cxn modelId="{8802AEFD-DBDF-489F-B39D-92B71A444753}" type="presOf" srcId="{B691480C-A732-4321-BE60-56C4D3F3B19F}" destId="{CF81B3E3-52E7-4391-84FA-E24A24031204}" srcOrd="0" destOrd="0" presId="urn:microsoft.com/office/officeart/2005/8/layout/hierarchy6"/>
    <dgm:cxn modelId="{0B6B27F3-EFB6-4F58-BA9E-C81A485EF879}" type="presParOf" srcId="{E19A151E-DE53-4400-94A7-C2B3ADC98D5B}" destId="{85754E0F-9871-40ED-9F3C-DDF19408B747}" srcOrd="0" destOrd="0" presId="urn:microsoft.com/office/officeart/2005/8/layout/hierarchy6"/>
    <dgm:cxn modelId="{ED57D427-1419-4613-AD7E-AFDF4F53AA2E}" type="presParOf" srcId="{85754E0F-9871-40ED-9F3C-DDF19408B747}" destId="{815DB62A-1FB5-488B-A52E-97D78A6CB5D4}" srcOrd="0" destOrd="0" presId="urn:microsoft.com/office/officeart/2005/8/layout/hierarchy6"/>
    <dgm:cxn modelId="{8D28E1EA-1DE8-4F62-83A6-B7D1D7C5C9CA}" type="presParOf" srcId="{815DB62A-1FB5-488B-A52E-97D78A6CB5D4}" destId="{901101CB-6E72-4D83-928A-54BFEC38964C}" srcOrd="0" destOrd="0" presId="urn:microsoft.com/office/officeart/2005/8/layout/hierarchy6"/>
    <dgm:cxn modelId="{DD2E47A0-3752-42C2-ABFD-9D17A802E702}" type="presParOf" srcId="{901101CB-6E72-4D83-928A-54BFEC38964C}" destId="{BAE9B78B-2377-4A89-A40B-708E2B866DA7}" srcOrd="0" destOrd="0" presId="urn:microsoft.com/office/officeart/2005/8/layout/hierarchy6"/>
    <dgm:cxn modelId="{FFB21B41-076F-4752-B134-0BB343940FC9}" type="presParOf" srcId="{901101CB-6E72-4D83-928A-54BFEC38964C}" destId="{ABF1FAF5-94D7-4AF8-8F1D-93BB815F848C}" srcOrd="1" destOrd="0" presId="urn:microsoft.com/office/officeart/2005/8/layout/hierarchy6"/>
    <dgm:cxn modelId="{8919FE2F-D4BE-4751-AD84-FC70ECECFF6F}" type="presParOf" srcId="{ABF1FAF5-94D7-4AF8-8F1D-93BB815F848C}" destId="{7875B041-7C60-4EA9-86A0-D2A50F7D9F22}" srcOrd="0" destOrd="0" presId="urn:microsoft.com/office/officeart/2005/8/layout/hierarchy6"/>
    <dgm:cxn modelId="{4788A91E-BBFE-494E-8A94-984788E0E709}" type="presParOf" srcId="{ABF1FAF5-94D7-4AF8-8F1D-93BB815F848C}" destId="{680B9A43-F4C7-4B26-8E90-89CB32A880F3}" srcOrd="1" destOrd="0" presId="urn:microsoft.com/office/officeart/2005/8/layout/hierarchy6"/>
    <dgm:cxn modelId="{335F3852-EAC0-48B6-ACA3-62F07A928002}" type="presParOf" srcId="{680B9A43-F4C7-4B26-8E90-89CB32A880F3}" destId="{CF81B3E3-52E7-4391-84FA-E24A24031204}" srcOrd="0" destOrd="0" presId="urn:microsoft.com/office/officeart/2005/8/layout/hierarchy6"/>
    <dgm:cxn modelId="{786CD987-407F-4460-9A78-5FD1A88F4F12}" type="presParOf" srcId="{680B9A43-F4C7-4B26-8E90-89CB32A880F3}" destId="{0411185E-E735-4153-A7AC-6747BE6254BB}" srcOrd="1" destOrd="0" presId="urn:microsoft.com/office/officeart/2005/8/layout/hierarchy6"/>
    <dgm:cxn modelId="{92B34793-6151-4A4B-922A-D9A3278C87BD}" type="presParOf" srcId="{0411185E-E735-4153-A7AC-6747BE6254BB}" destId="{8AF77DDB-24C8-4A10-8F0E-51018138F0FA}" srcOrd="0" destOrd="0" presId="urn:microsoft.com/office/officeart/2005/8/layout/hierarchy6"/>
    <dgm:cxn modelId="{DCD79629-70C2-426F-8846-943161B31510}" type="presParOf" srcId="{0411185E-E735-4153-A7AC-6747BE6254BB}" destId="{CF7BC870-A04C-4BC2-BCCF-8F87E301BFE5}" srcOrd="1" destOrd="0" presId="urn:microsoft.com/office/officeart/2005/8/layout/hierarchy6"/>
    <dgm:cxn modelId="{D3827B34-23D4-4791-B711-A5DA06094458}" type="presParOf" srcId="{CF7BC870-A04C-4BC2-BCCF-8F87E301BFE5}" destId="{CC221BFC-ED1B-4710-9B4C-F0D44EB6D222}" srcOrd="0" destOrd="0" presId="urn:microsoft.com/office/officeart/2005/8/layout/hierarchy6"/>
    <dgm:cxn modelId="{8DEBF1A3-E42C-4C3F-98BF-45B6E3FB50DD}" type="presParOf" srcId="{CF7BC870-A04C-4BC2-BCCF-8F87E301BFE5}" destId="{7B1FDA21-AAC3-45BA-81C0-5B21B7B94469}" srcOrd="1" destOrd="0" presId="urn:microsoft.com/office/officeart/2005/8/layout/hierarchy6"/>
    <dgm:cxn modelId="{06A1B00B-FE05-408E-91AC-91271384443B}" type="presParOf" srcId="{7B1FDA21-AAC3-45BA-81C0-5B21B7B94469}" destId="{967E6DD2-9260-4021-8DE9-A962A741992E}" srcOrd="0" destOrd="0" presId="urn:microsoft.com/office/officeart/2005/8/layout/hierarchy6"/>
    <dgm:cxn modelId="{9D1F6484-A80C-45AB-9B22-3FA247F8147F}" type="presParOf" srcId="{7B1FDA21-AAC3-45BA-81C0-5B21B7B94469}" destId="{B4334566-021C-419D-A5DE-3968FD76D95C}" srcOrd="1" destOrd="0" presId="urn:microsoft.com/office/officeart/2005/8/layout/hierarchy6"/>
    <dgm:cxn modelId="{AAAB21FD-0BA0-407C-910F-F5C1530D7969}" type="presParOf" srcId="{B4334566-021C-419D-A5DE-3968FD76D95C}" destId="{55BED728-5A2C-4E46-900D-8B55EC48B667}" srcOrd="0" destOrd="0" presId="urn:microsoft.com/office/officeart/2005/8/layout/hierarchy6"/>
    <dgm:cxn modelId="{50511D07-864C-49C0-8AB4-CF100CCECE33}" type="presParOf" srcId="{B4334566-021C-419D-A5DE-3968FD76D95C}" destId="{E460482E-DE6C-43A1-8B36-4A6EC020FB98}" srcOrd="1" destOrd="0" presId="urn:microsoft.com/office/officeart/2005/8/layout/hierarchy6"/>
    <dgm:cxn modelId="{6164A419-031E-4246-97D4-2EF1F7C7DA4F}" type="presParOf" srcId="{E460482E-DE6C-43A1-8B36-4A6EC020FB98}" destId="{885D39C7-2B6A-438B-9C68-E703BD52946D}" srcOrd="0" destOrd="0" presId="urn:microsoft.com/office/officeart/2005/8/layout/hierarchy6"/>
    <dgm:cxn modelId="{DC22379C-6517-42B9-BB81-D8E612DDBB62}" type="presParOf" srcId="{E460482E-DE6C-43A1-8B36-4A6EC020FB98}" destId="{FCBD4541-7882-48A7-8318-A8FA21EE0095}" srcOrd="1" destOrd="0" presId="urn:microsoft.com/office/officeart/2005/8/layout/hierarchy6"/>
    <dgm:cxn modelId="{68FBD270-835A-467C-AE83-7023327CD67C}" type="presParOf" srcId="{FCBD4541-7882-48A7-8318-A8FA21EE0095}" destId="{3BCA2D21-DF66-4595-A0C8-EB59127162A7}" srcOrd="0" destOrd="0" presId="urn:microsoft.com/office/officeart/2005/8/layout/hierarchy6"/>
    <dgm:cxn modelId="{175434E7-CC16-476A-A157-5EAA7D3A3042}" type="presParOf" srcId="{FCBD4541-7882-48A7-8318-A8FA21EE0095}" destId="{4CE188E7-BD5A-4600-B477-23F7FAD8471E}" srcOrd="1" destOrd="0" presId="urn:microsoft.com/office/officeart/2005/8/layout/hierarchy6"/>
    <dgm:cxn modelId="{90C940B1-5AD5-4240-8B51-B08D631A6010}" type="presParOf" srcId="{E19A151E-DE53-4400-94A7-C2B3ADC98D5B}" destId="{E444FB09-C0C6-484B-902F-13A21B5D32F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A4B8A9-155F-41BE-A9ED-C9B294DEDAEA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sk-SK"/>
        </a:p>
      </dgm:t>
    </dgm:pt>
    <dgm:pt modelId="{BAF31B3A-662C-4D5B-97AD-E56C45788496}">
      <dgm:prSet phldrT="[Text]"/>
      <dgm:spPr/>
      <dgm:t>
        <a:bodyPr/>
        <a:lstStyle/>
        <a:p>
          <a:r>
            <a:rPr lang="en-US" dirty="0">
              <a:latin typeface="Consolas" pitchFamily="49" charset="0"/>
              <a:cs typeface="Consolas" pitchFamily="49" charset="0"/>
            </a:rPr>
            <a:t>g</a:t>
          </a:r>
          <a:r>
            <a:rPr lang="sk-SK" dirty="0" err="1">
              <a:latin typeface="Consolas" pitchFamily="49" charset="0"/>
              <a:cs typeface="Consolas" pitchFamily="49" charset="0"/>
            </a:rPr>
            <a:t>eneruj</a:t>
          </a:r>
          <a:r>
            <a:rPr lang="en-US" dirty="0">
              <a:latin typeface="Consolas" pitchFamily="49" charset="0"/>
              <a:cs typeface="Consolas" pitchFamily="49" charset="0"/>
            </a:rPr>
            <a:t>(0)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614E5678-4A9B-48D3-AADF-28DBC2A32578}" type="parTrans" cxnId="{B70EECAF-49C3-45E5-94E5-DC4178FE33B7}">
      <dgm:prSet/>
      <dgm:spPr/>
      <dgm:t>
        <a:bodyPr/>
        <a:lstStyle/>
        <a:p>
          <a:endParaRPr lang="sk-SK"/>
        </a:p>
      </dgm:t>
    </dgm:pt>
    <dgm:pt modelId="{57778C4C-4983-4D68-AB8C-778CDE290696}" type="sibTrans" cxnId="{B70EECAF-49C3-45E5-94E5-DC4178FE33B7}">
      <dgm:prSet/>
      <dgm:spPr/>
      <dgm:t>
        <a:bodyPr/>
        <a:lstStyle/>
        <a:p>
          <a:endParaRPr lang="sk-SK"/>
        </a:p>
      </dgm:t>
    </dgm:pt>
    <dgm:pt modelId="{EEDF74F0-ADA4-463C-B8B3-435428ED1E5F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605F8AC3-A71D-41FE-8A79-29D01F02EFE0}" type="parTrans" cxnId="{5A2E2618-CDFA-4B76-90C2-DD3B71E3D127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0CC260F1-B8DD-4979-A86F-F3C67FFA710B}" type="sibTrans" cxnId="{5A2E2618-CDFA-4B76-90C2-DD3B71E3D127}">
      <dgm:prSet/>
      <dgm:spPr/>
      <dgm:t>
        <a:bodyPr/>
        <a:lstStyle/>
        <a:p>
          <a:endParaRPr lang="sk-SK"/>
        </a:p>
      </dgm:t>
    </dgm:pt>
    <dgm:pt modelId="{69BCA0EA-E801-4785-96A4-6376E23DEF3D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DFC494A-E1DE-45FC-A18A-7901A0E79C22}" type="parTrans" cxnId="{BE5A4421-FDFE-476E-AF4E-4813A4490C39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4EC52341-DABB-46E9-8B6E-8D2A9F6FCD0E}" type="sibTrans" cxnId="{BE5A4421-FDFE-476E-AF4E-4813A4490C39}">
      <dgm:prSet/>
      <dgm:spPr/>
      <dgm:t>
        <a:bodyPr/>
        <a:lstStyle/>
        <a:p>
          <a:endParaRPr lang="sk-SK"/>
        </a:p>
      </dgm:t>
    </dgm:pt>
    <dgm:pt modelId="{7C601FAA-9916-4BD9-AE68-A37D4EB35E92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7E7B590F-7CD2-4C2A-9A57-12CA3B13D4D0}" type="parTrans" cxnId="{22F62476-FFB1-4923-BDD5-27F860E1BACF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67324695-114C-440A-A2FB-51F13E5A8865}" type="sibTrans" cxnId="{22F62476-FFB1-4923-BDD5-27F860E1BACF}">
      <dgm:prSet/>
      <dgm:spPr/>
      <dgm:t>
        <a:bodyPr/>
        <a:lstStyle/>
        <a:p>
          <a:endParaRPr lang="sk-SK"/>
        </a:p>
      </dgm:t>
    </dgm:pt>
    <dgm:pt modelId="{94E0F003-D9E0-4105-B4BC-9A273808437A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76CEFCD7-462B-4F2D-990B-B1951CB3525E}" type="parTrans" cxnId="{3DCE37DB-74E6-44D6-9EE1-9B100DCDC8E1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5E8575A4-9B2C-48D6-B22D-09E26CB8D4A9}" type="sibTrans" cxnId="{3DCE37DB-74E6-44D6-9EE1-9B100DCDC8E1}">
      <dgm:prSet/>
      <dgm:spPr/>
      <dgm:t>
        <a:bodyPr/>
        <a:lstStyle/>
        <a:p>
          <a:endParaRPr lang="sk-SK"/>
        </a:p>
      </dgm:t>
    </dgm:pt>
    <dgm:pt modelId="{68A1C7D0-DB76-4B7F-AB54-1982F0DA8807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EA6D0B17-CEDB-4B8B-B91A-C17C4D767874}" type="parTrans" cxnId="{0A6F436D-B985-489E-8E0D-16F00746C292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DD390864-A232-4458-B25E-F4F775ED2A73}" type="sibTrans" cxnId="{0A6F436D-B985-489E-8E0D-16F00746C292}">
      <dgm:prSet/>
      <dgm:spPr/>
      <dgm:t>
        <a:bodyPr/>
        <a:lstStyle/>
        <a:p>
          <a:endParaRPr lang="sk-SK"/>
        </a:p>
      </dgm:t>
    </dgm:pt>
    <dgm:pt modelId="{8C18860F-451D-4578-A2CA-579810CFCF2D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2D965391-9C39-41BE-BAAD-6C7EB15BDCDE}" type="parTrans" cxnId="{32FC693C-A051-4976-808E-1471263E4D21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98154B51-FDAE-423F-ABFC-D6B598FDAE89}" type="sibTrans" cxnId="{32FC693C-A051-4976-808E-1471263E4D21}">
      <dgm:prSet/>
      <dgm:spPr/>
      <dgm:t>
        <a:bodyPr/>
        <a:lstStyle/>
        <a:p>
          <a:endParaRPr lang="sk-SK"/>
        </a:p>
      </dgm:t>
    </dgm:pt>
    <dgm:pt modelId="{763390DE-CFD2-420F-A180-6D0CE06BB816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83063546-7476-4224-B9D2-E2C43284DF22}" type="parTrans" cxnId="{AB43ECE3-0C2A-4A67-835F-C38DE8F03F83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E6FAEEAB-E4D3-4522-BC0D-EEE887D3B291}" type="sibTrans" cxnId="{AB43ECE3-0C2A-4A67-835F-C38DE8F03F83}">
      <dgm:prSet/>
      <dgm:spPr/>
      <dgm:t>
        <a:bodyPr/>
        <a:lstStyle/>
        <a:p>
          <a:endParaRPr lang="sk-SK"/>
        </a:p>
      </dgm:t>
    </dgm:pt>
    <dgm:pt modelId="{485597BB-913C-4EF4-8A14-66870514EC5C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DB46CBA-839A-4A23-BB50-D63EB12C7707}" type="parTrans" cxnId="{E23A8BF9-DBA2-4E84-846A-AA9B24DD2AB3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A13B187A-FDDF-4E27-BE54-8BDFEE024A7A}" type="sibTrans" cxnId="{E23A8BF9-DBA2-4E84-846A-AA9B24DD2AB3}">
      <dgm:prSet/>
      <dgm:spPr/>
      <dgm:t>
        <a:bodyPr/>
        <a:lstStyle/>
        <a:p>
          <a:endParaRPr lang="sk-SK"/>
        </a:p>
      </dgm:t>
    </dgm:pt>
    <dgm:pt modelId="{7400B392-B3C5-4DE8-98EF-2C70D30F1FD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9A893FD4-9714-4D10-AF94-C4C4DB5792FF}" type="parTrans" cxnId="{D8D18DE9-C4EE-4237-AA3C-BF27506B71AF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267E3A79-3A25-45A9-A7C7-796BD79A0DD2}" type="sibTrans" cxnId="{D8D18DE9-C4EE-4237-AA3C-BF27506B71AF}">
      <dgm:prSet/>
      <dgm:spPr/>
      <dgm:t>
        <a:bodyPr/>
        <a:lstStyle/>
        <a:p>
          <a:endParaRPr lang="sk-SK"/>
        </a:p>
      </dgm:t>
    </dgm:pt>
    <dgm:pt modelId="{F235069A-67FA-417D-90CD-ED495DCB3BA0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1B600EF6-F3D5-4F67-9929-D568D5B3C575}" type="parTrans" cxnId="{8DFC46A4-BD5A-4E56-8A2F-4409E9DD6C18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2AB91530-0CAC-449B-814C-4E6DFE90C1AB}" type="sibTrans" cxnId="{8DFC46A4-BD5A-4E56-8A2F-4409E9DD6C18}">
      <dgm:prSet/>
      <dgm:spPr/>
      <dgm:t>
        <a:bodyPr/>
        <a:lstStyle/>
        <a:p>
          <a:endParaRPr lang="sk-SK"/>
        </a:p>
      </dgm:t>
    </dgm:pt>
    <dgm:pt modelId="{7A739FFB-F147-4864-906C-D5169515A69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6228317-DCB2-4AC8-A14F-0F29AA564D9E}" type="parTrans" cxnId="{41FF3863-A158-4E11-9EA7-BD700D48EF76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9C306088-3590-486A-9435-8C09C7D42691}" type="sibTrans" cxnId="{41FF3863-A158-4E11-9EA7-BD700D48EF76}">
      <dgm:prSet/>
      <dgm:spPr/>
      <dgm:t>
        <a:bodyPr/>
        <a:lstStyle/>
        <a:p>
          <a:endParaRPr lang="sk-SK"/>
        </a:p>
      </dgm:t>
    </dgm:pt>
    <dgm:pt modelId="{2EE4AB21-B87A-44A9-9BE4-17D7D027227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2FF0D958-EAE9-4E71-A462-77B9F21BE226}" type="parTrans" cxnId="{86BF9842-3C44-495F-98F6-2B60AD061A77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E11258D0-3082-4155-B57C-15FCDA412F2A}" type="sibTrans" cxnId="{86BF9842-3C44-495F-98F6-2B60AD061A77}">
      <dgm:prSet/>
      <dgm:spPr/>
      <dgm:t>
        <a:bodyPr/>
        <a:lstStyle/>
        <a:p>
          <a:endParaRPr lang="sk-SK"/>
        </a:p>
      </dgm:t>
    </dgm:pt>
    <dgm:pt modelId="{4082A113-14CE-458F-9304-C21FE476D858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005D1F70-77D1-4369-A35E-F41246F9D87B}" type="parTrans" cxnId="{2242F4B1-7E64-403C-BB23-A7D26D63DEC1}">
      <dgm:prSet/>
      <dgm:spPr/>
      <dgm:t>
        <a:bodyPr/>
        <a:lstStyle/>
        <a:p>
          <a:endParaRPr lang="sk-SK"/>
        </a:p>
      </dgm:t>
    </dgm:pt>
    <dgm:pt modelId="{880D4883-E2C2-40D1-BE23-698EE99A8648}" type="sibTrans" cxnId="{2242F4B1-7E64-403C-BB23-A7D26D63DEC1}">
      <dgm:prSet/>
      <dgm:spPr/>
      <dgm:t>
        <a:bodyPr/>
        <a:lstStyle/>
        <a:p>
          <a:endParaRPr lang="sk-SK"/>
        </a:p>
      </dgm:t>
    </dgm:pt>
    <dgm:pt modelId="{FFCB934D-6625-4B15-AB8D-DA0162CD1D73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8C81A4EA-706D-4815-A12B-ADEF7E4B0859}" type="parTrans" cxnId="{37C32493-0383-4C84-B52D-FB29E9BE12A4}">
      <dgm:prSet/>
      <dgm:spPr/>
      <dgm:t>
        <a:bodyPr/>
        <a:lstStyle/>
        <a:p>
          <a:endParaRPr lang="sk-SK"/>
        </a:p>
      </dgm:t>
    </dgm:pt>
    <dgm:pt modelId="{795B8BB8-6386-43E7-8BF9-0C52030A9B7F}" type="sibTrans" cxnId="{37C32493-0383-4C84-B52D-FB29E9BE12A4}">
      <dgm:prSet/>
      <dgm:spPr/>
      <dgm:t>
        <a:bodyPr/>
        <a:lstStyle/>
        <a:p>
          <a:endParaRPr lang="sk-SK"/>
        </a:p>
      </dgm:t>
    </dgm:pt>
    <dgm:pt modelId="{4D196FE9-3A85-4E1A-B54D-46DB7101B663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28FC429A-FEA3-498D-9043-0F7EA4E7DBDE}" type="parTrans" cxnId="{6CB4E291-7959-40F8-A634-2EC3C5D3378B}">
      <dgm:prSet/>
      <dgm:spPr/>
      <dgm:t>
        <a:bodyPr/>
        <a:lstStyle/>
        <a:p>
          <a:endParaRPr lang="sk-SK"/>
        </a:p>
      </dgm:t>
    </dgm:pt>
    <dgm:pt modelId="{C7402DFD-7570-4657-B54C-51759799FC06}" type="sibTrans" cxnId="{6CB4E291-7959-40F8-A634-2EC3C5D3378B}">
      <dgm:prSet/>
      <dgm:spPr/>
      <dgm:t>
        <a:bodyPr/>
        <a:lstStyle/>
        <a:p>
          <a:endParaRPr lang="sk-SK"/>
        </a:p>
      </dgm:t>
    </dgm:pt>
    <dgm:pt modelId="{F05A1B86-70AB-4EBD-8842-B97491CC8362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2003C615-499C-4F59-8950-2A4C4BA1A0B4}" type="parTrans" cxnId="{A5D0C9CF-8760-4F63-9544-E8A3C59BF00B}">
      <dgm:prSet/>
      <dgm:spPr/>
      <dgm:t>
        <a:bodyPr/>
        <a:lstStyle/>
        <a:p>
          <a:endParaRPr lang="sk-SK"/>
        </a:p>
      </dgm:t>
    </dgm:pt>
    <dgm:pt modelId="{DCB9B380-9978-43AC-8E3A-A7B73B1073E0}" type="sibTrans" cxnId="{A5D0C9CF-8760-4F63-9544-E8A3C59BF00B}">
      <dgm:prSet/>
      <dgm:spPr/>
      <dgm:t>
        <a:bodyPr/>
        <a:lstStyle/>
        <a:p>
          <a:endParaRPr lang="sk-SK"/>
        </a:p>
      </dgm:t>
    </dgm:pt>
    <dgm:pt modelId="{AE97615B-ED3B-409E-ADAC-62574EAB31C2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3B72B8BB-496F-4C9C-A831-E6E2667DAC0A}" type="parTrans" cxnId="{BA5E4071-EBC5-4743-B231-3A577077BA5B}">
      <dgm:prSet/>
      <dgm:spPr/>
      <dgm:t>
        <a:bodyPr/>
        <a:lstStyle/>
        <a:p>
          <a:endParaRPr lang="sk-SK"/>
        </a:p>
      </dgm:t>
    </dgm:pt>
    <dgm:pt modelId="{1DAC96DB-86BC-42A9-9E06-EA1F4BD48D16}" type="sibTrans" cxnId="{BA5E4071-EBC5-4743-B231-3A577077BA5B}">
      <dgm:prSet/>
      <dgm:spPr/>
      <dgm:t>
        <a:bodyPr/>
        <a:lstStyle/>
        <a:p>
          <a:endParaRPr lang="sk-SK"/>
        </a:p>
      </dgm:t>
    </dgm:pt>
    <dgm:pt modelId="{652DD003-0509-42BE-B510-EC4485E88430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B612E619-CF2A-4B49-A001-F1DCBFD82E80}" type="parTrans" cxnId="{39EA0B6B-994D-4020-98E6-00D51CF313A6}">
      <dgm:prSet/>
      <dgm:spPr/>
      <dgm:t>
        <a:bodyPr/>
        <a:lstStyle/>
        <a:p>
          <a:endParaRPr lang="sk-SK"/>
        </a:p>
      </dgm:t>
    </dgm:pt>
    <dgm:pt modelId="{84704921-96EE-4910-8D0B-B0EB5CE9ACC0}" type="sibTrans" cxnId="{39EA0B6B-994D-4020-98E6-00D51CF313A6}">
      <dgm:prSet/>
      <dgm:spPr/>
      <dgm:t>
        <a:bodyPr/>
        <a:lstStyle/>
        <a:p>
          <a:endParaRPr lang="sk-SK"/>
        </a:p>
      </dgm:t>
    </dgm:pt>
    <dgm:pt modelId="{55C6DCBB-B08A-4741-A040-47763E883148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0DA21C91-85EE-44BB-BE01-F44524AA5531}" type="parTrans" cxnId="{0131E6D8-6AA9-451E-9A9A-85455A68AA8A}">
      <dgm:prSet/>
      <dgm:spPr/>
      <dgm:t>
        <a:bodyPr/>
        <a:lstStyle/>
        <a:p>
          <a:endParaRPr lang="sk-SK"/>
        </a:p>
      </dgm:t>
    </dgm:pt>
    <dgm:pt modelId="{AF4758B4-1682-46AA-B03B-D3E2005585B6}" type="sibTrans" cxnId="{0131E6D8-6AA9-451E-9A9A-85455A68AA8A}">
      <dgm:prSet/>
      <dgm:spPr/>
      <dgm:t>
        <a:bodyPr/>
        <a:lstStyle/>
        <a:p>
          <a:endParaRPr lang="sk-SK"/>
        </a:p>
      </dgm:t>
    </dgm:pt>
    <dgm:pt modelId="{099635E9-566A-4749-A649-56B8ACC7FE2B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CEF34FB1-A10C-4F85-9F07-D182219A487F}" type="parTrans" cxnId="{DCBF2EAD-FFA9-45E3-9632-59DE8FE43BF0}">
      <dgm:prSet/>
      <dgm:spPr/>
      <dgm:t>
        <a:bodyPr/>
        <a:lstStyle/>
        <a:p>
          <a:endParaRPr lang="sk-SK"/>
        </a:p>
      </dgm:t>
    </dgm:pt>
    <dgm:pt modelId="{4B8D9B3F-5251-401A-A2CB-B8B4D8A89844}" type="sibTrans" cxnId="{DCBF2EAD-FFA9-45E3-9632-59DE8FE43BF0}">
      <dgm:prSet/>
      <dgm:spPr/>
      <dgm:t>
        <a:bodyPr/>
        <a:lstStyle/>
        <a:p>
          <a:endParaRPr lang="sk-SK"/>
        </a:p>
      </dgm:t>
    </dgm:pt>
    <dgm:pt modelId="{44E63F81-60FC-45B0-B406-F580BE9FB2F8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B5A7D4A1-F3B0-4865-BB27-45824F807CF1}" type="parTrans" cxnId="{B513474E-95B7-4CED-A8C0-AB5D9524633B}">
      <dgm:prSet/>
      <dgm:spPr/>
      <dgm:t>
        <a:bodyPr/>
        <a:lstStyle/>
        <a:p>
          <a:endParaRPr lang="sk-SK"/>
        </a:p>
      </dgm:t>
    </dgm:pt>
    <dgm:pt modelId="{8A97D060-DC5A-40B1-ADB3-E3F20078818F}" type="sibTrans" cxnId="{B513474E-95B7-4CED-A8C0-AB5D9524633B}">
      <dgm:prSet/>
      <dgm:spPr/>
      <dgm:t>
        <a:bodyPr/>
        <a:lstStyle/>
        <a:p>
          <a:endParaRPr lang="sk-SK"/>
        </a:p>
      </dgm:t>
    </dgm:pt>
    <dgm:pt modelId="{C913D00A-FC40-45A9-877A-FE80879674A4}" type="pres">
      <dgm:prSet presAssocID="{E8A4B8A9-155F-41BE-A9ED-C9B294DEDAE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5C209BE-45FA-490D-A452-6703070A5BA1}" type="pres">
      <dgm:prSet presAssocID="{BAF31B3A-662C-4D5B-97AD-E56C45788496}" presName="root1" presStyleCnt="0"/>
      <dgm:spPr/>
    </dgm:pt>
    <dgm:pt modelId="{28D68CC0-99BD-4095-8E0A-5DDF0F0185AD}" type="pres">
      <dgm:prSet presAssocID="{BAF31B3A-662C-4D5B-97AD-E56C45788496}" presName="LevelOneTextNode" presStyleLbl="node0" presStyleIdx="0" presStyleCnt="1" custScaleX="114058" custLinFactNeighborX="-33098" custLinFactNeighborY="1697">
        <dgm:presLayoutVars>
          <dgm:chPref val="3"/>
        </dgm:presLayoutVars>
      </dgm:prSet>
      <dgm:spPr/>
    </dgm:pt>
    <dgm:pt modelId="{6FE931A2-1D0B-46A5-A7D3-8BC81E7E1013}" type="pres">
      <dgm:prSet presAssocID="{BAF31B3A-662C-4D5B-97AD-E56C45788496}" presName="level2hierChild" presStyleCnt="0"/>
      <dgm:spPr/>
    </dgm:pt>
    <dgm:pt modelId="{48CC4586-8123-4483-82B7-8E2224F4CF3F}" type="pres">
      <dgm:prSet presAssocID="{605F8AC3-A71D-41FE-8A79-29D01F02EFE0}" presName="conn2-1" presStyleLbl="parChTrans1D2" presStyleIdx="0" presStyleCnt="3" custScaleX="2000000"/>
      <dgm:spPr/>
    </dgm:pt>
    <dgm:pt modelId="{D5FED7AC-52C1-4A9A-AFEC-CC1EEE4D1C0E}" type="pres">
      <dgm:prSet presAssocID="{605F8AC3-A71D-41FE-8A79-29D01F02EFE0}" presName="connTx" presStyleLbl="parChTrans1D2" presStyleIdx="0" presStyleCnt="3"/>
      <dgm:spPr/>
    </dgm:pt>
    <dgm:pt modelId="{C0A91AA1-7311-41E7-B8B6-9A5418EB3BF4}" type="pres">
      <dgm:prSet presAssocID="{EEDF74F0-ADA4-463C-B8B3-435428ED1E5F}" presName="root2" presStyleCnt="0"/>
      <dgm:spPr/>
    </dgm:pt>
    <dgm:pt modelId="{0BC9B74B-9EC9-4AB0-9B0E-01EB756643B3}" type="pres">
      <dgm:prSet presAssocID="{EEDF74F0-ADA4-463C-B8B3-435428ED1E5F}" presName="LevelTwoTextNode" presStyleLbl="node2" presStyleIdx="0" presStyleCnt="3" custScaleX="114058" custLinFactNeighborX="-22914">
        <dgm:presLayoutVars>
          <dgm:chPref val="3"/>
        </dgm:presLayoutVars>
      </dgm:prSet>
      <dgm:spPr/>
    </dgm:pt>
    <dgm:pt modelId="{9290D3D2-E056-400B-8CA4-27EF271B440C}" type="pres">
      <dgm:prSet presAssocID="{EEDF74F0-ADA4-463C-B8B3-435428ED1E5F}" presName="level3hierChild" presStyleCnt="0"/>
      <dgm:spPr/>
    </dgm:pt>
    <dgm:pt modelId="{2EE02176-34BB-49AB-A7D2-275C361638A7}" type="pres">
      <dgm:prSet presAssocID="{FDFC494A-E1DE-45FC-A18A-7901A0E79C22}" presName="conn2-1" presStyleLbl="parChTrans1D3" presStyleIdx="0" presStyleCnt="9" custScaleX="2000000"/>
      <dgm:spPr/>
    </dgm:pt>
    <dgm:pt modelId="{9AD699AC-EF3B-4FA5-A7D4-EF49CD58E760}" type="pres">
      <dgm:prSet presAssocID="{FDFC494A-E1DE-45FC-A18A-7901A0E79C22}" presName="connTx" presStyleLbl="parChTrans1D3" presStyleIdx="0" presStyleCnt="9"/>
      <dgm:spPr/>
    </dgm:pt>
    <dgm:pt modelId="{41A7ADF6-E7CB-4993-852B-60AC8A07A42D}" type="pres">
      <dgm:prSet presAssocID="{69BCA0EA-E801-4785-96A4-6376E23DEF3D}" presName="root2" presStyleCnt="0"/>
      <dgm:spPr/>
    </dgm:pt>
    <dgm:pt modelId="{CCCADB6E-CAB0-41FB-9230-D7A877B0E979}" type="pres">
      <dgm:prSet presAssocID="{69BCA0EA-E801-4785-96A4-6376E23DEF3D}" presName="LevelTwoTextNode" presStyleLbl="node3" presStyleIdx="0" presStyleCnt="9" custScaleX="114058">
        <dgm:presLayoutVars>
          <dgm:chPref val="3"/>
        </dgm:presLayoutVars>
      </dgm:prSet>
      <dgm:spPr/>
    </dgm:pt>
    <dgm:pt modelId="{947124FA-F499-493D-8EFE-FF29AA0BC0A2}" type="pres">
      <dgm:prSet presAssocID="{69BCA0EA-E801-4785-96A4-6376E23DEF3D}" presName="level3hierChild" presStyleCnt="0"/>
      <dgm:spPr/>
    </dgm:pt>
    <dgm:pt modelId="{1AC613D3-522B-437E-8855-F9A0CBE1E82D}" type="pres">
      <dgm:prSet presAssocID="{005D1F70-77D1-4369-A35E-F41246F9D87B}" presName="conn2-1" presStyleLbl="parChTrans1D4" presStyleIdx="0" presStyleCnt="9"/>
      <dgm:spPr/>
    </dgm:pt>
    <dgm:pt modelId="{CB7250F6-C057-41BE-A6DC-4AAE6A58266C}" type="pres">
      <dgm:prSet presAssocID="{005D1F70-77D1-4369-A35E-F41246F9D87B}" presName="connTx" presStyleLbl="parChTrans1D4" presStyleIdx="0" presStyleCnt="9"/>
      <dgm:spPr/>
    </dgm:pt>
    <dgm:pt modelId="{B5320BF7-B771-4391-A23D-28BD82A7C858}" type="pres">
      <dgm:prSet presAssocID="{4082A113-14CE-458F-9304-C21FE476D858}" presName="root2" presStyleCnt="0"/>
      <dgm:spPr/>
    </dgm:pt>
    <dgm:pt modelId="{CE6E4BDA-7ADD-4F20-936E-063A9181FBC6}" type="pres">
      <dgm:prSet presAssocID="{4082A113-14CE-458F-9304-C21FE476D858}" presName="LevelTwoTextNode" presStyleLbl="node4" presStyleIdx="0" presStyleCnt="9">
        <dgm:presLayoutVars>
          <dgm:chPref val="3"/>
        </dgm:presLayoutVars>
      </dgm:prSet>
      <dgm:spPr/>
    </dgm:pt>
    <dgm:pt modelId="{73542A37-4BB7-4AED-B2D3-0FF2B66C3798}" type="pres">
      <dgm:prSet presAssocID="{4082A113-14CE-458F-9304-C21FE476D858}" presName="level3hierChild" presStyleCnt="0"/>
      <dgm:spPr/>
    </dgm:pt>
    <dgm:pt modelId="{F846CB99-A6D7-40F3-AA2A-5A576EA8EFD6}" type="pres">
      <dgm:prSet presAssocID="{7E7B590F-7CD2-4C2A-9A57-12CA3B13D4D0}" presName="conn2-1" presStyleLbl="parChTrans1D3" presStyleIdx="1" presStyleCnt="9" custScaleX="2000000"/>
      <dgm:spPr/>
    </dgm:pt>
    <dgm:pt modelId="{339A8A6C-19A0-45A1-B61C-EDAA680E82EE}" type="pres">
      <dgm:prSet presAssocID="{7E7B590F-7CD2-4C2A-9A57-12CA3B13D4D0}" presName="connTx" presStyleLbl="parChTrans1D3" presStyleIdx="1" presStyleCnt="9"/>
      <dgm:spPr/>
    </dgm:pt>
    <dgm:pt modelId="{8D3C05C1-ACD4-4570-945E-D1A53F01964C}" type="pres">
      <dgm:prSet presAssocID="{7C601FAA-9916-4BD9-AE68-A37D4EB35E92}" presName="root2" presStyleCnt="0"/>
      <dgm:spPr/>
    </dgm:pt>
    <dgm:pt modelId="{7AAABED9-FE6B-47F2-A207-BFF1FEA8A00B}" type="pres">
      <dgm:prSet presAssocID="{7C601FAA-9916-4BD9-AE68-A37D4EB35E92}" presName="LevelTwoTextNode" presStyleLbl="node3" presStyleIdx="1" presStyleCnt="9" custScaleX="114058">
        <dgm:presLayoutVars>
          <dgm:chPref val="3"/>
        </dgm:presLayoutVars>
      </dgm:prSet>
      <dgm:spPr/>
    </dgm:pt>
    <dgm:pt modelId="{7CBAFD74-8B72-4811-A93A-F550076860FD}" type="pres">
      <dgm:prSet presAssocID="{7C601FAA-9916-4BD9-AE68-A37D4EB35E92}" presName="level3hierChild" presStyleCnt="0"/>
      <dgm:spPr/>
    </dgm:pt>
    <dgm:pt modelId="{8C50A53D-4F68-49E5-9FD0-B3B4B1225B47}" type="pres">
      <dgm:prSet presAssocID="{8C81A4EA-706D-4815-A12B-ADEF7E4B0859}" presName="conn2-1" presStyleLbl="parChTrans1D4" presStyleIdx="1" presStyleCnt="9"/>
      <dgm:spPr/>
    </dgm:pt>
    <dgm:pt modelId="{8B9A1704-3F73-4680-9D2E-8979B365B9B5}" type="pres">
      <dgm:prSet presAssocID="{8C81A4EA-706D-4815-A12B-ADEF7E4B0859}" presName="connTx" presStyleLbl="parChTrans1D4" presStyleIdx="1" presStyleCnt="9"/>
      <dgm:spPr/>
    </dgm:pt>
    <dgm:pt modelId="{5D94D61E-827E-4986-99E7-E80C9E8C69EC}" type="pres">
      <dgm:prSet presAssocID="{FFCB934D-6625-4B15-AB8D-DA0162CD1D73}" presName="root2" presStyleCnt="0"/>
      <dgm:spPr/>
    </dgm:pt>
    <dgm:pt modelId="{E19EFCB9-73AA-4647-9819-77F4EB2A099E}" type="pres">
      <dgm:prSet presAssocID="{FFCB934D-6625-4B15-AB8D-DA0162CD1D73}" presName="LevelTwoTextNode" presStyleLbl="node4" presStyleIdx="1" presStyleCnt="9">
        <dgm:presLayoutVars>
          <dgm:chPref val="3"/>
        </dgm:presLayoutVars>
      </dgm:prSet>
      <dgm:spPr/>
    </dgm:pt>
    <dgm:pt modelId="{2A7A9C43-6715-47A8-B92B-6D838E8BF830}" type="pres">
      <dgm:prSet presAssocID="{FFCB934D-6625-4B15-AB8D-DA0162CD1D73}" presName="level3hierChild" presStyleCnt="0"/>
      <dgm:spPr/>
    </dgm:pt>
    <dgm:pt modelId="{15E6611C-07EC-4D45-B886-105E297B7629}" type="pres">
      <dgm:prSet presAssocID="{76CEFCD7-462B-4F2D-990B-B1951CB3525E}" presName="conn2-1" presStyleLbl="parChTrans1D3" presStyleIdx="2" presStyleCnt="9" custScaleX="2000000"/>
      <dgm:spPr/>
    </dgm:pt>
    <dgm:pt modelId="{78232DB3-1864-4600-820C-5FA6DC9D3682}" type="pres">
      <dgm:prSet presAssocID="{76CEFCD7-462B-4F2D-990B-B1951CB3525E}" presName="connTx" presStyleLbl="parChTrans1D3" presStyleIdx="2" presStyleCnt="9"/>
      <dgm:spPr/>
    </dgm:pt>
    <dgm:pt modelId="{1D2ABF64-64E5-4FD2-A1B9-59017FD0E529}" type="pres">
      <dgm:prSet presAssocID="{94E0F003-D9E0-4105-B4BC-9A273808437A}" presName="root2" presStyleCnt="0"/>
      <dgm:spPr/>
    </dgm:pt>
    <dgm:pt modelId="{C7C01B8E-B10F-4F38-B073-D16E6D1299A9}" type="pres">
      <dgm:prSet presAssocID="{94E0F003-D9E0-4105-B4BC-9A273808437A}" presName="LevelTwoTextNode" presStyleLbl="node3" presStyleIdx="2" presStyleCnt="9" custScaleX="114058">
        <dgm:presLayoutVars>
          <dgm:chPref val="3"/>
        </dgm:presLayoutVars>
      </dgm:prSet>
      <dgm:spPr/>
    </dgm:pt>
    <dgm:pt modelId="{CB8F802C-616A-4A7F-8536-FC67E967FE34}" type="pres">
      <dgm:prSet presAssocID="{94E0F003-D9E0-4105-B4BC-9A273808437A}" presName="level3hierChild" presStyleCnt="0"/>
      <dgm:spPr/>
    </dgm:pt>
    <dgm:pt modelId="{BB7B338C-71CA-414B-878F-660463AE7851}" type="pres">
      <dgm:prSet presAssocID="{28FC429A-FEA3-498D-9043-0F7EA4E7DBDE}" presName="conn2-1" presStyleLbl="parChTrans1D4" presStyleIdx="2" presStyleCnt="9"/>
      <dgm:spPr/>
    </dgm:pt>
    <dgm:pt modelId="{5CCFBAD0-ED99-4DCA-A76D-FB648260FA94}" type="pres">
      <dgm:prSet presAssocID="{28FC429A-FEA3-498D-9043-0F7EA4E7DBDE}" presName="connTx" presStyleLbl="parChTrans1D4" presStyleIdx="2" presStyleCnt="9"/>
      <dgm:spPr/>
    </dgm:pt>
    <dgm:pt modelId="{CC54506D-66EB-4D66-8B17-5DC115C618D7}" type="pres">
      <dgm:prSet presAssocID="{4D196FE9-3A85-4E1A-B54D-46DB7101B663}" presName="root2" presStyleCnt="0"/>
      <dgm:spPr/>
    </dgm:pt>
    <dgm:pt modelId="{CB44D35A-C437-4452-9F29-9FAFA2372DBE}" type="pres">
      <dgm:prSet presAssocID="{4D196FE9-3A85-4E1A-B54D-46DB7101B663}" presName="LevelTwoTextNode" presStyleLbl="node4" presStyleIdx="2" presStyleCnt="9">
        <dgm:presLayoutVars>
          <dgm:chPref val="3"/>
        </dgm:presLayoutVars>
      </dgm:prSet>
      <dgm:spPr/>
    </dgm:pt>
    <dgm:pt modelId="{B54B45D8-239C-4124-A305-8A87465F8F42}" type="pres">
      <dgm:prSet presAssocID="{4D196FE9-3A85-4E1A-B54D-46DB7101B663}" presName="level3hierChild" presStyleCnt="0"/>
      <dgm:spPr/>
    </dgm:pt>
    <dgm:pt modelId="{D4E8CB6C-D815-4AC1-8E24-44B32AFA60DD}" type="pres">
      <dgm:prSet presAssocID="{EA6D0B17-CEDB-4B8B-B91A-C17C4D767874}" presName="conn2-1" presStyleLbl="parChTrans1D2" presStyleIdx="1" presStyleCnt="3" custScaleX="2000000"/>
      <dgm:spPr/>
    </dgm:pt>
    <dgm:pt modelId="{49FD592B-5AEB-45A4-B648-9F5E0A6C0A17}" type="pres">
      <dgm:prSet presAssocID="{EA6D0B17-CEDB-4B8B-B91A-C17C4D767874}" presName="connTx" presStyleLbl="parChTrans1D2" presStyleIdx="1" presStyleCnt="3"/>
      <dgm:spPr/>
    </dgm:pt>
    <dgm:pt modelId="{D6112B10-DA18-4DEC-A408-0401879531FC}" type="pres">
      <dgm:prSet presAssocID="{68A1C7D0-DB76-4B7F-AB54-1982F0DA8807}" presName="root2" presStyleCnt="0"/>
      <dgm:spPr/>
    </dgm:pt>
    <dgm:pt modelId="{061B2B4D-EC9E-47DC-9B99-FFA1B83BEE09}" type="pres">
      <dgm:prSet presAssocID="{68A1C7D0-DB76-4B7F-AB54-1982F0DA8807}" presName="LevelTwoTextNode" presStyleLbl="node2" presStyleIdx="1" presStyleCnt="3" custScaleX="114058" custLinFactNeighborX="-22914">
        <dgm:presLayoutVars>
          <dgm:chPref val="3"/>
        </dgm:presLayoutVars>
      </dgm:prSet>
      <dgm:spPr/>
    </dgm:pt>
    <dgm:pt modelId="{2423427D-B253-4DCB-9704-553BD0ACBFC6}" type="pres">
      <dgm:prSet presAssocID="{68A1C7D0-DB76-4B7F-AB54-1982F0DA8807}" presName="level3hierChild" presStyleCnt="0"/>
      <dgm:spPr/>
    </dgm:pt>
    <dgm:pt modelId="{11005D31-E089-405C-A38B-1C602C7A1099}" type="pres">
      <dgm:prSet presAssocID="{2D965391-9C39-41BE-BAAD-6C7EB15BDCDE}" presName="conn2-1" presStyleLbl="parChTrans1D3" presStyleIdx="3" presStyleCnt="9" custScaleX="2000000"/>
      <dgm:spPr/>
    </dgm:pt>
    <dgm:pt modelId="{82F1C311-13D0-4BF3-B7D0-79975DA41E56}" type="pres">
      <dgm:prSet presAssocID="{2D965391-9C39-41BE-BAAD-6C7EB15BDCDE}" presName="connTx" presStyleLbl="parChTrans1D3" presStyleIdx="3" presStyleCnt="9"/>
      <dgm:spPr/>
    </dgm:pt>
    <dgm:pt modelId="{322D1539-21D6-4E89-83A4-B0448E4B0184}" type="pres">
      <dgm:prSet presAssocID="{8C18860F-451D-4578-A2CA-579810CFCF2D}" presName="root2" presStyleCnt="0"/>
      <dgm:spPr/>
    </dgm:pt>
    <dgm:pt modelId="{66BDFD14-468B-4954-AA72-3191C96CCC26}" type="pres">
      <dgm:prSet presAssocID="{8C18860F-451D-4578-A2CA-579810CFCF2D}" presName="LevelTwoTextNode" presStyleLbl="node3" presStyleIdx="3" presStyleCnt="9" custScaleX="114058">
        <dgm:presLayoutVars>
          <dgm:chPref val="3"/>
        </dgm:presLayoutVars>
      </dgm:prSet>
      <dgm:spPr/>
    </dgm:pt>
    <dgm:pt modelId="{CFDABBCB-3850-46BE-BC6F-C2719A5222D9}" type="pres">
      <dgm:prSet presAssocID="{8C18860F-451D-4578-A2CA-579810CFCF2D}" presName="level3hierChild" presStyleCnt="0"/>
      <dgm:spPr/>
    </dgm:pt>
    <dgm:pt modelId="{06EE6DB1-8707-42BE-AA9C-1880E3450055}" type="pres">
      <dgm:prSet presAssocID="{2003C615-499C-4F59-8950-2A4C4BA1A0B4}" presName="conn2-1" presStyleLbl="parChTrans1D4" presStyleIdx="3" presStyleCnt="9"/>
      <dgm:spPr/>
    </dgm:pt>
    <dgm:pt modelId="{8D9091F3-A04C-492C-B62B-55393889C9F3}" type="pres">
      <dgm:prSet presAssocID="{2003C615-499C-4F59-8950-2A4C4BA1A0B4}" presName="connTx" presStyleLbl="parChTrans1D4" presStyleIdx="3" presStyleCnt="9"/>
      <dgm:spPr/>
    </dgm:pt>
    <dgm:pt modelId="{122B0EA0-B786-4D62-A73B-08401E1C412A}" type="pres">
      <dgm:prSet presAssocID="{F05A1B86-70AB-4EBD-8842-B97491CC8362}" presName="root2" presStyleCnt="0"/>
      <dgm:spPr/>
    </dgm:pt>
    <dgm:pt modelId="{A9B4A6C0-919A-418E-BC36-FA3E1C385CF2}" type="pres">
      <dgm:prSet presAssocID="{F05A1B86-70AB-4EBD-8842-B97491CC8362}" presName="LevelTwoTextNode" presStyleLbl="node4" presStyleIdx="3" presStyleCnt="9">
        <dgm:presLayoutVars>
          <dgm:chPref val="3"/>
        </dgm:presLayoutVars>
      </dgm:prSet>
      <dgm:spPr/>
    </dgm:pt>
    <dgm:pt modelId="{BC34FF29-09CF-47AD-A33F-A2807AC9C53D}" type="pres">
      <dgm:prSet presAssocID="{F05A1B86-70AB-4EBD-8842-B97491CC8362}" presName="level3hierChild" presStyleCnt="0"/>
      <dgm:spPr/>
    </dgm:pt>
    <dgm:pt modelId="{EB0406F2-BC07-4F0A-A38C-ADDCA3EC6772}" type="pres">
      <dgm:prSet presAssocID="{83063546-7476-4224-B9D2-E2C43284DF22}" presName="conn2-1" presStyleLbl="parChTrans1D3" presStyleIdx="4" presStyleCnt="9" custScaleX="2000000"/>
      <dgm:spPr/>
    </dgm:pt>
    <dgm:pt modelId="{2DC947E4-0CBD-4E69-A312-29B7BB70B969}" type="pres">
      <dgm:prSet presAssocID="{83063546-7476-4224-B9D2-E2C43284DF22}" presName="connTx" presStyleLbl="parChTrans1D3" presStyleIdx="4" presStyleCnt="9"/>
      <dgm:spPr/>
    </dgm:pt>
    <dgm:pt modelId="{D7C4A1A9-BC7A-4FAA-9AB5-0A9370BAB081}" type="pres">
      <dgm:prSet presAssocID="{763390DE-CFD2-420F-A180-6D0CE06BB816}" presName="root2" presStyleCnt="0"/>
      <dgm:spPr/>
    </dgm:pt>
    <dgm:pt modelId="{B670CAEA-B9B0-4060-9FC3-DD94B107F793}" type="pres">
      <dgm:prSet presAssocID="{763390DE-CFD2-420F-A180-6D0CE06BB816}" presName="LevelTwoTextNode" presStyleLbl="node3" presStyleIdx="4" presStyleCnt="9" custScaleX="114058">
        <dgm:presLayoutVars>
          <dgm:chPref val="3"/>
        </dgm:presLayoutVars>
      </dgm:prSet>
      <dgm:spPr/>
    </dgm:pt>
    <dgm:pt modelId="{7D885248-05CE-42DB-B8FF-6B4094903CA3}" type="pres">
      <dgm:prSet presAssocID="{763390DE-CFD2-420F-A180-6D0CE06BB816}" presName="level3hierChild" presStyleCnt="0"/>
      <dgm:spPr/>
    </dgm:pt>
    <dgm:pt modelId="{FD71504B-488A-4C95-AEBE-FBF4B1C0A50B}" type="pres">
      <dgm:prSet presAssocID="{3B72B8BB-496F-4C9C-A831-E6E2667DAC0A}" presName="conn2-1" presStyleLbl="parChTrans1D4" presStyleIdx="4" presStyleCnt="9"/>
      <dgm:spPr/>
    </dgm:pt>
    <dgm:pt modelId="{4D09BE29-6BC6-479B-92FC-A02D826BE6FB}" type="pres">
      <dgm:prSet presAssocID="{3B72B8BB-496F-4C9C-A831-E6E2667DAC0A}" presName="connTx" presStyleLbl="parChTrans1D4" presStyleIdx="4" presStyleCnt="9"/>
      <dgm:spPr/>
    </dgm:pt>
    <dgm:pt modelId="{6B174C33-34B6-4624-8EE1-292393C1C36F}" type="pres">
      <dgm:prSet presAssocID="{AE97615B-ED3B-409E-ADAC-62574EAB31C2}" presName="root2" presStyleCnt="0"/>
      <dgm:spPr/>
    </dgm:pt>
    <dgm:pt modelId="{61E84AD8-BF04-45FE-8601-545D0A98231D}" type="pres">
      <dgm:prSet presAssocID="{AE97615B-ED3B-409E-ADAC-62574EAB31C2}" presName="LevelTwoTextNode" presStyleLbl="node4" presStyleIdx="4" presStyleCnt="9">
        <dgm:presLayoutVars>
          <dgm:chPref val="3"/>
        </dgm:presLayoutVars>
      </dgm:prSet>
      <dgm:spPr/>
    </dgm:pt>
    <dgm:pt modelId="{57B08DC6-61CF-48CC-AAB0-5AFA19A92381}" type="pres">
      <dgm:prSet presAssocID="{AE97615B-ED3B-409E-ADAC-62574EAB31C2}" presName="level3hierChild" presStyleCnt="0"/>
      <dgm:spPr/>
    </dgm:pt>
    <dgm:pt modelId="{0EA9D00C-4F97-4359-869A-392DCE629C35}" type="pres">
      <dgm:prSet presAssocID="{FDB46CBA-839A-4A23-BB50-D63EB12C7707}" presName="conn2-1" presStyleLbl="parChTrans1D3" presStyleIdx="5" presStyleCnt="9" custScaleX="2000000"/>
      <dgm:spPr/>
    </dgm:pt>
    <dgm:pt modelId="{E3DEA3F2-FFEA-4099-8C16-512F588C7448}" type="pres">
      <dgm:prSet presAssocID="{FDB46CBA-839A-4A23-BB50-D63EB12C7707}" presName="connTx" presStyleLbl="parChTrans1D3" presStyleIdx="5" presStyleCnt="9"/>
      <dgm:spPr/>
    </dgm:pt>
    <dgm:pt modelId="{4E14B618-3B27-4705-A808-C97D8E72DC9C}" type="pres">
      <dgm:prSet presAssocID="{485597BB-913C-4EF4-8A14-66870514EC5C}" presName="root2" presStyleCnt="0"/>
      <dgm:spPr/>
    </dgm:pt>
    <dgm:pt modelId="{18D09DC2-A24B-42BF-A00D-6023D54FC22D}" type="pres">
      <dgm:prSet presAssocID="{485597BB-913C-4EF4-8A14-66870514EC5C}" presName="LevelTwoTextNode" presStyleLbl="node3" presStyleIdx="5" presStyleCnt="9" custScaleX="114058">
        <dgm:presLayoutVars>
          <dgm:chPref val="3"/>
        </dgm:presLayoutVars>
      </dgm:prSet>
      <dgm:spPr/>
    </dgm:pt>
    <dgm:pt modelId="{31BD071C-2AE1-469A-9A51-B75BACAF80C1}" type="pres">
      <dgm:prSet presAssocID="{485597BB-913C-4EF4-8A14-66870514EC5C}" presName="level3hierChild" presStyleCnt="0"/>
      <dgm:spPr/>
    </dgm:pt>
    <dgm:pt modelId="{3ECD201B-2833-4DA5-9772-FF51D6E7CFA6}" type="pres">
      <dgm:prSet presAssocID="{B612E619-CF2A-4B49-A001-F1DCBFD82E80}" presName="conn2-1" presStyleLbl="parChTrans1D4" presStyleIdx="5" presStyleCnt="9"/>
      <dgm:spPr/>
    </dgm:pt>
    <dgm:pt modelId="{E353F21A-CB91-4DF1-BD2E-B684F3D1C0EA}" type="pres">
      <dgm:prSet presAssocID="{B612E619-CF2A-4B49-A001-F1DCBFD82E80}" presName="connTx" presStyleLbl="parChTrans1D4" presStyleIdx="5" presStyleCnt="9"/>
      <dgm:spPr/>
    </dgm:pt>
    <dgm:pt modelId="{F1506C7B-7195-4448-9BD3-8CDCA0384FF7}" type="pres">
      <dgm:prSet presAssocID="{652DD003-0509-42BE-B510-EC4485E88430}" presName="root2" presStyleCnt="0"/>
      <dgm:spPr/>
    </dgm:pt>
    <dgm:pt modelId="{4DC207DF-EC52-4990-A798-44FC58B71527}" type="pres">
      <dgm:prSet presAssocID="{652DD003-0509-42BE-B510-EC4485E88430}" presName="LevelTwoTextNode" presStyleLbl="node4" presStyleIdx="5" presStyleCnt="9">
        <dgm:presLayoutVars>
          <dgm:chPref val="3"/>
        </dgm:presLayoutVars>
      </dgm:prSet>
      <dgm:spPr/>
    </dgm:pt>
    <dgm:pt modelId="{FB7724E4-A02F-4DB4-A32B-01CD26058829}" type="pres">
      <dgm:prSet presAssocID="{652DD003-0509-42BE-B510-EC4485E88430}" presName="level3hierChild" presStyleCnt="0"/>
      <dgm:spPr/>
    </dgm:pt>
    <dgm:pt modelId="{E0946169-B268-4F0E-B49E-6AF2A110AEED}" type="pres">
      <dgm:prSet presAssocID="{9A893FD4-9714-4D10-AF94-C4C4DB5792FF}" presName="conn2-1" presStyleLbl="parChTrans1D2" presStyleIdx="2" presStyleCnt="3" custScaleX="2000000"/>
      <dgm:spPr/>
    </dgm:pt>
    <dgm:pt modelId="{FA774326-EDBB-47E0-81EB-59DEC8ED624F}" type="pres">
      <dgm:prSet presAssocID="{9A893FD4-9714-4D10-AF94-C4C4DB5792FF}" presName="connTx" presStyleLbl="parChTrans1D2" presStyleIdx="2" presStyleCnt="3"/>
      <dgm:spPr/>
    </dgm:pt>
    <dgm:pt modelId="{29104092-D5CF-4700-B386-0D3F186417A7}" type="pres">
      <dgm:prSet presAssocID="{7400B392-B3C5-4DE8-98EF-2C70D30F1FD1}" presName="root2" presStyleCnt="0"/>
      <dgm:spPr/>
    </dgm:pt>
    <dgm:pt modelId="{6FA0C2AD-CBC2-40DE-9CAF-2B7525263CE3}" type="pres">
      <dgm:prSet presAssocID="{7400B392-B3C5-4DE8-98EF-2C70D30F1FD1}" presName="LevelTwoTextNode" presStyleLbl="node2" presStyleIdx="2" presStyleCnt="3" custScaleX="114058" custLinFactNeighborX="-22914">
        <dgm:presLayoutVars>
          <dgm:chPref val="3"/>
        </dgm:presLayoutVars>
      </dgm:prSet>
      <dgm:spPr/>
    </dgm:pt>
    <dgm:pt modelId="{804759D2-FEB4-4296-95B3-4EA18AE7998E}" type="pres">
      <dgm:prSet presAssocID="{7400B392-B3C5-4DE8-98EF-2C70D30F1FD1}" presName="level3hierChild" presStyleCnt="0"/>
      <dgm:spPr/>
    </dgm:pt>
    <dgm:pt modelId="{A0FE9313-CB21-4476-993F-98D8995A6CE9}" type="pres">
      <dgm:prSet presAssocID="{1B600EF6-F3D5-4F67-9929-D568D5B3C575}" presName="conn2-1" presStyleLbl="parChTrans1D3" presStyleIdx="6" presStyleCnt="9" custScaleX="2000000"/>
      <dgm:spPr/>
    </dgm:pt>
    <dgm:pt modelId="{FD45C8D6-BB68-4093-8DA2-4DF9DD79E38F}" type="pres">
      <dgm:prSet presAssocID="{1B600EF6-F3D5-4F67-9929-D568D5B3C575}" presName="connTx" presStyleLbl="parChTrans1D3" presStyleIdx="6" presStyleCnt="9"/>
      <dgm:spPr/>
    </dgm:pt>
    <dgm:pt modelId="{95E69A6D-CE78-4D81-A5AB-5C9524D26E19}" type="pres">
      <dgm:prSet presAssocID="{F235069A-67FA-417D-90CD-ED495DCB3BA0}" presName="root2" presStyleCnt="0"/>
      <dgm:spPr/>
    </dgm:pt>
    <dgm:pt modelId="{8EDBBFF7-F582-4704-95BA-0C18CDFD583A}" type="pres">
      <dgm:prSet presAssocID="{F235069A-67FA-417D-90CD-ED495DCB3BA0}" presName="LevelTwoTextNode" presStyleLbl="node3" presStyleIdx="6" presStyleCnt="9" custScaleX="114058">
        <dgm:presLayoutVars>
          <dgm:chPref val="3"/>
        </dgm:presLayoutVars>
      </dgm:prSet>
      <dgm:spPr/>
    </dgm:pt>
    <dgm:pt modelId="{BA47DE09-75F0-4293-82C7-D35E6C7F2A08}" type="pres">
      <dgm:prSet presAssocID="{F235069A-67FA-417D-90CD-ED495DCB3BA0}" presName="level3hierChild" presStyleCnt="0"/>
      <dgm:spPr/>
    </dgm:pt>
    <dgm:pt modelId="{01C5356A-8B21-455F-A7EA-6E5C01E69AC3}" type="pres">
      <dgm:prSet presAssocID="{0DA21C91-85EE-44BB-BE01-F44524AA5531}" presName="conn2-1" presStyleLbl="parChTrans1D4" presStyleIdx="6" presStyleCnt="9"/>
      <dgm:spPr/>
    </dgm:pt>
    <dgm:pt modelId="{2700C47B-E2DE-4798-B9D7-0583A200DB36}" type="pres">
      <dgm:prSet presAssocID="{0DA21C91-85EE-44BB-BE01-F44524AA5531}" presName="connTx" presStyleLbl="parChTrans1D4" presStyleIdx="6" presStyleCnt="9"/>
      <dgm:spPr/>
    </dgm:pt>
    <dgm:pt modelId="{F06EC45C-90EC-49E0-8552-19BA4857C08F}" type="pres">
      <dgm:prSet presAssocID="{55C6DCBB-B08A-4741-A040-47763E883148}" presName="root2" presStyleCnt="0"/>
      <dgm:spPr/>
    </dgm:pt>
    <dgm:pt modelId="{D1EFBD2D-EA3D-4ACE-BCC4-C2A8760D0D4C}" type="pres">
      <dgm:prSet presAssocID="{55C6DCBB-B08A-4741-A040-47763E883148}" presName="LevelTwoTextNode" presStyleLbl="node4" presStyleIdx="6" presStyleCnt="9">
        <dgm:presLayoutVars>
          <dgm:chPref val="3"/>
        </dgm:presLayoutVars>
      </dgm:prSet>
      <dgm:spPr/>
    </dgm:pt>
    <dgm:pt modelId="{E5000626-B3DA-4A0E-BA3A-1BB4E00A8AAE}" type="pres">
      <dgm:prSet presAssocID="{55C6DCBB-B08A-4741-A040-47763E883148}" presName="level3hierChild" presStyleCnt="0"/>
      <dgm:spPr/>
    </dgm:pt>
    <dgm:pt modelId="{E9032E66-6C72-4B1E-B3A9-BE98DA6F5A43}" type="pres">
      <dgm:prSet presAssocID="{F6228317-DCB2-4AC8-A14F-0F29AA564D9E}" presName="conn2-1" presStyleLbl="parChTrans1D3" presStyleIdx="7" presStyleCnt="9" custScaleX="2000000"/>
      <dgm:spPr/>
    </dgm:pt>
    <dgm:pt modelId="{12D0D357-FD08-402B-B537-507E646B57F8}" type="pres">
      <dgm:prSet presAssocID="{F6228317-DCB2-4AC8-A14F-0F29AA564D9E}" presName="connTx" presStyleLbl="parChTrans1D3" presStyleIdx="7" presStyleCnt="9"/>
      <dgm:spPr/>
    </dgm:pt>
    <dgm:pt modelId="{492302C9-B3C2-4964-A007-A67EA28A59CD}" type="pres">
      <dgm:prSet presAssocID="{7A739FFB-F147-4864-906C-D5169515A691}" presName="root2" presStyleCnt="0"/>
      <dgm:spPr/>
    </dgm:pt>
    <dgm:pt modelId="{7794C39B-3F14-478E-9AAC-E0B84F8C364C}" type="pres">
      <dgm:prSet presAssocID="{7A739FFB-F147-4864-906C-D5169515A691}" presName="LevelTwoTextNode" presStyleLbl="node3" presStyleIdx="7" presStyleCnt="9" custScaleX="114058">
        <dgm:presLayoutVars>
          <dgm:chPref val="3"/>
        </dgm:presLayoutVars>
      </dgm:prSet>
      <dgm:spPr/>
    </dgm:pt>
    <dgm:pt modelId="{8201FC9C-D5B5-4092-B485-43610053471A}" type="pres">
      <dgm:prSet presAssocID="{7A739FFB-F147-4864-906C-D5169515A691}" presName="level3hierChild" presStyleCnt="0"/>
      <dgm:spPr/>
    </dgm:pt>
    <dgm:pt modelId="{2B146BCC-374C-418D-8D78-6B9599973535}" type="pres">
      <dgm:prSet presAssocID="{CEF34FB1-A10C-4F85-9F07-D182219A487F}" presName="conn2-1" presStyleLbl="parChTrans1D4" presStyleIdx="7" presStyleCnt="9"/>
      <dgm:spPr/>
    </dgm:pt>
    <dgm:pt modelId="{BD0E5D4C-5FC8-4F66-9818-D5C45A16F8D0}" type="pres">
      <dgm:prSet presAssocID="{CEF34FB1-A10C-4F85-9F07-D182219A487F}" presName="connTx" presStyleLbl="parChTrans1D4" presStyleIdx="7" presStyleCnt="9"/>
      <dgm:spPr/>
    </dgm:pt>
    <dgm:pt modelId="{E36AAA37-7655-4343-B789-271D535494A7}" type="pres">
      <dgm:prSet presAssocID="{099635E9-566A-4749-A649-56B8ACC7FE2B}" presName="root2" presStyleCnt="0"/>
      <dgm:spPr/>
    </dgm:pt>
    <dgm:pt modelId="{D8C7D76E-AE36-40C1-8523-57A21AD72806}" type="pres">
      <dgm:prSet presAssocID="{099635E9-566A-4749-A649-56B8ACC7FE2B}" presName="LevelTwoTextNode" presStyleLbl="node4" presStyleIdx="7" presStyleCnt="9">
        <dgm:presLayoutVars>
          <dgm:chPref val="3"/>
        </dgm:presLayoutVars>
      </dgm:prSet>
      <dgm:spPr/>
    </dgm:pt>
    <dgm:pt modelId="{E0A772EE-8087-4100-8771-819114BF1D72}" type="pres">
      <dgm:prSet presAssocID="{099635E9-566A-4749-A649-56B8ACC7FE2B}" presName="level3hierChild" presStyleCnt="0"/>
      <dgm:spPr/>
    </dgm:pt>
    <dgm:pt modelId="{6D0B8064-DBE0-4700-8EA3-98B4F625A3DE}" type="pres">
      <dgm:prSet presAssocID="{2FF0D958-EAE9-4E71-A462-77B9F21BE226}" presName="conn2-1" presStyleLbl="parChTrans1D3" presStyleIdx="8" presStyleCnt="9" custScaleX="2000000"/>
      <dgm:spPr/>
    </dgm:pt>
    <dgm:pt modelId="{B6B75DAC-FFAB-486E-B04F-BA1A4AE65B11}" type="pres">
      <dgm:prSet presAssocID="{2FF0D958-EAE9-4E71-A462-77B9F21BE226}" presName="connTx" presStyleLbl="parChTrans1D3" presStyleIdx="8" presStyleCnt="9"/>
      <dgm:spPr/>
    </dgm:pt>
    <dgm:pt modelId="{B29D273E-E9D3-4AF4-BC86-4E3EE2858E79}" type="pres">
      <dgm:prSet presAssocID="{2EE4AB21-B87A-44A9-9BE4-17D7D0272271}" presName="root2" presStyleCnt="0"/>
      <dgm:spPr/>
    </dgm:pt>
    <dgm:pt modelId="{A13A08CD-35E0-4390-9412-6C89B70DED8F}" type="pres">
      <dgm:prSet presAssocID="{2EE4AB21-B87A-44A9-9BE4-17D7D0272271}" presName="LevelTwoTextNode" presStyleLbl="node3" presStyleIdx="8" presStyleCnt="9" custScaleX="114058">
        <dgm:presLayoutVars>
          <dgm:chPref val="3"/>
        </dgm:presLayoutVars>
      </dgm:prSet>
      <dgm:spPr/>
    </dgm:pt>
    <dgm:pt modelId="{666629E2-FA17-41DE-AAEB-42AC89F02E6E}" type="pres">
      <dgm:prSet presAssocID="{2EE4AB21-B87A-44A9-9BE4-17D7D0272271}" presName="level3hierChild" presStyleCnt="0"/>
      <dgm:spPr/>
    </dgm:pt>
    <dgm:pt modelId="{EA3FC68E-7983-4428-9A14-6D82832DE2E4}" type="pres">
      <dgm:prSet presAssocID="{B5A7D4A1-F3B0-4865-BB27-45824F807CF1}" presName="conn2-1" presStyleLbl="parChTrans1D4" presStyleIdx="8" presStyleCnt="9"/>
      <dgm:spPr/>
    </dgm:pt>
    <dgm:pt modelId="{56AAF1AC-471A-4F26-A47D-74B92FFBA464}" type="pres">
      <dgm:prSet presAssocID="{B5A7D4A1-F3B0-4865-BB27-45824F807CF1}" presName="connTx" presStyleLbl="parChTrans1D4" presStyleIdx="8" presStyleCnt="9"/>
      <dgm:spPr/>
    </dgm:pt>
    <dgm:pt modelId="{90000410-C95E-4A9A-83DC-1ABF5494330B}" type="pres">
      <dgm:prSet presAssocID="{44E63F81-60FC-45B0-B406-F580BE9FB2F8}" presName="root2" presStyleCnt="0"/>
      <dgm:spPr/>
    </dgm:pt>
    <dgm:pt modelId="{79397EAC-7742-408F-92D7-053ECD346D1A}" type="pres">
      <dgm:prSet presAssocID="{44E63F81-60FC-45B0-B406-F580BE9FB2F8}" presName="LevelTwoTextNode" presStyleLbl="node4" presStyleIdx="8" presStyleCnt="9">
        <dgm:presLayoutVars>
          <dgm:chPref val="3"/>
        </dgm:presLayoutVars>
      </dgm:prSet>
      <dgm:spPr/>
    </dgm:pt>
    <dgm:pt modelId="{829F3C32-442D-4F75-ACA9-A68EDA6AC71F}" type="pres">
      <dgm:prSet presAssocID="{44E63F81-60FC-45B0-B406-F580BE9FB2F8}" presName="level3hierChild" presStyleCnt="0"/>
      <dgm:spPr/>
    </dgm:pt>
  </dgm:ptLst>
  <dgm:cxnLst>
    <dgm:cxn modelId="{D3808E04-EF9B-424A-BBF2-9A3154BF3061}" type="presOf" srcId="{7E7B590F-7CD2-4C2A-9A57-12CA3B13D4D0}" destId="{F846CB99-A6D7-40F3-AA2A-5A576EA8EFD6}" srcOrd="0" destOrd="0" presId="urn:microsoft.com/office/officeart/2005/8/layout/hierarchy2"/>
    <dgm:cxn modelId="{DE19B904-96BD-4EA0-8ADA-FACADFC48E13}" type="presOf" srcId="{7400B392-B3C5-4DE8-98EF-2C70D30F1FD1}" destId="{6FA0C2AD-CBC2-40DE-9CAF-2B7525263CE3}" srcOrd="0" destOrd="0" presId="urn:microsoft.com/office/officeart/2005/8/layout/hierarchy2"/>
    <dgm:cxn modelId="{5C10FA08-21B5-4D06-8AA2-7BEBAFF90880}" type="presOf" srcId="{3B72B8BB-496F-4C9C-A831-E6E2667DAC0A}" destId="{FD71504B-488A-4C95-AEBE-FBF4B1C0A50B}" srcOrd="0" destOrd="0" presId="urn:microsoft.com/office/officeart/2005/8/layout/hierarchy2"/>
    <dgm:cxn modelId="{1AE18009-2E06-4AF9-859B-AFB6746DA8AB}" type="presOf" srcId="{EA6D0B17-CEDB-4B8B-B91A-C17C4D767874}" destId="{49FD592B-5AEB-45A4-B648-9F5E0A6C0A17}" srcOrd="1" destOrd="0" presId="urn:microsoft.com/office/officeart/2005/8/layout/hierarchy2"/>
    <dgm:cxn modelId="{5BFEA209-56EE-4CE8-975A-A4085B02F6C5}" type="presOf" srcId="{2EE4AB21-B87A-44A9-9BE4-17D7D0272271}" destId="{A13A08CD-35E0-4390-9412-6C89B70DED8F}" srcOrd="0" destOrd="0" presId="urn:microsoft.com/office/officeart/2005/8/layout/hierarchy2"/>
    <dgm:cxn modelId="{1C2FE00B-E92F-4E57-8DC0-4CB3C4A2B172}" type="presOf" srcId="{2FF0D958-EAE9-4E71-A462-77B9F21BE226}" destId="{B6B75DAC-FFAB-486E-B04F-BA1A4AE65B11}" srcOrd="1" destOrd="0" presId="urn:microsoft.com/office/officeart/2005/8/layout/hierarchy2"/>
    <dgm:cxn modelId="{E7F8BE11-C52D-43A4-B790-EFF0FB709BA3}" type="presOf" srcId="{2FF0D958-EAE9-4E71-A462-77B9F21BE226}" destId="{6D0B8064-DBE0-4700-8EA3-98B4F625A3DE}" srcOrd="0" destOrd="0" presId="urn:microsoft.com/office/officeart/2005/8/layout/hierarchy2"/>
    <dgm:cxn modelId="{07444F13-5FDA-4774-9DD3-B519DA378517}" type="presOf" srcId="{605F8AC3-A71D-41FE-8A79-29D01F02EFE0}" destId="{D5FED7AC-52C1-4A9A-AFEC-CC1EEE4D1C0E}" srcOrd="1" destOrd="0" presId="urn:microsoft.com/office/officeart/2005/8/layout/hierarchy2"/>
    <dgm:cxn modelId="{292DE515-679F-46E9-B60D-7103365643B9}" type="presOf" srcId="{2D965391-9C39-41BE-BAAD-6C7EB15BDCDE}" destId="{82F1C311-13D0-4BF3-B7D0-79975DA41E56}" srcOrd="1" destOrd="0" presId="urn:microsoft.com/office/officeart/2005/8/layout/hierarchy2"/>
    <dgm:cxn modelId="{9DCCCE17-8204-4FC9-83B9-B1E6DA3DF153}" type="presOf" srcId="{AE97615B-ED3B-409E-ADAC-62574EAB31C2}" destId="{61E84AD8-BF04-45FE-8601-545D0A98231D}" srcOrd="0" destOrd="0" presId="urn:microsoft.com/office/officeart/2005/8/layout/hierarchy2"/>
    <dgm:cxn modelId="{5A2E2618-CDFA-4B76-90C2-DD3B71E3D127}" srcId="{BAF31B3A-662C-4D5B-97AD-E56C45788496}" destId="{EEDF74F0-ADA4-463C-B8B3-435428ED1E5F}" srcOrd="0" destOrd="0" parTransId="{605F8AC3-A71D-41FE-8A79-29D01F02EFE0}" sibTransId="{0CC260F1-B8DD-4979-A86F-F3C67FFA710B}"/>
    <dgm:cxn modelId="{BE5A4421-FDFE-476E-AF4E-4813A4490C39}" srcId="{EEDF74F0-ADA4-463C-B8B3-435428ED1E5F}" destId="{69BCA0EA-E801-4785-96A4-6376E23DEF3D}" srcOrd="0" destOrd="0" parTransId="{FDFC494A-E1DE-45FC-A18A-7901A0E79C22}" sibTransId="{4EC52341-DABB-46E9-8B6E-8D2A9F6FCD0E}"/>
    <dgm:cxn modelId="{1B380C22-55BE-497B-9380-7EA8F61B9ABE}" type="presOf" srcId="{FDB46CBA-839A-4A23-BB50-D63EB12C7707}" destId="{0EA9D00C-4F97-4359-869A-392DCE629C35}" srcOrd="0" destOrd="0" presId="urn:microsoft.com/office/officeart/2005/8/layout/hierarchy2"/>
    <dgm:cxn modelId="{750AFE23-21E8-49D7-8087-D22DD6A9F47A}" type="presOf" srcId="{76CEFCD7-462B-4F2D-990B-B1951CB3525E}" destId="{78232DB3-1864-4600-820C-5FA6DC9D3682}" srcOrd="1" destOrd="0" presId="urn:microsoft.com/office/officeart/2005/8/layout/hierarchy2"/>
    <dgm:cxn modelId="{51C21E24-0D03-43B3-B19C-FFA5B798D256}" type="presOf" srcId="{B5A7D4A1-F3B0-4865-BB27-45824F807CF1}" destId="{56AAF1AC-471A-4F26-A47D-74B92FFBA464}" srcOrd="1" destOrd="0" presId="urn:microsoft.com/office/officeart/2005/8/layout/hierarchy2"/>
    <dgm:cxn modelId="{41E9B226-6186-4667-86D8-56CA2A2FA3F4}" type="presOf" srcId="{1B600EF6-F3D5-4F67-9929-D568D5B3C575}" destId="{A0FE9313-CB21-4476-993F-98D8995A6CE9}" srcOrd="0" destOrd="0" presId="urn:microsoft.com/office/officeart/2005/8/layout/hierarchy2"/>
    <dgm:cxn modelId="{CCC9F733-022A-410C-A085-D9E4729692EF}" type="presOf" srcId="{9A893FD4-9714-4D10-AF94-C4C4DB5792FF}" destId="{FA774326-EDBB-47E0-81EB-59DEC8ED624F}" srcOrd="1" destOrd="0" presId="urn:microsoft.com/office/officeart/2005/8/layout/hierarchy2"/>
    <dgm:cxn modelId="{A75E1F37-04F6-4238-A19A-FBC47A35A08E}" type="presOf" srcId="{7E7B590F-7CD2-4C2A-9A57-12CA3B13D4D0}" destId="{339A8A6C-19A0-45A1-B61C-EDAA680E82EE}" srcOrd="1" destOrd="0" presId="urn:microsoft.com/office/officeart/2005/8/layout/hierarchy2"/>
    <dgm:cxn modelId="{32FC693C-A051-4976-808E-1471263E4D21}" srcId="{68A1C7D0-DB76-4B7F-AB54-1982F0DA8807}" destId="{8C18860F-451D-4578-A2CA-579810CFCF2D}" srcOrd="0" destOrd="0" parTransId="{2D965391-9C39-41BE-BAAD-6C7EB15BDCDE}" sibTransId="{98154B51-FDAE-423F-ABFC-D6B598FDAE89}"/>
    <dgm:cxn modelId="{99A0185D-FA8A-46BF-A65E-37140EA4B89A}" type="presOf" srcId="{CEF34FB1-A10C-4F85-9F07-D182219A487F}" destId="{2B146BCC-374C-418D-8D78-6B9599973535}" srcOrd="0" destOrd="0" presId="urn:microsoft.com/office/officeart/2005/8/layout/hierarchy2"/>
    <dgm:cxn modelId="{35F1C95D-0251-4A17-8F78-5A9168774DEB}" type="presOf" srcId="{2003C615-499C-4F59-8950-2A4C4BA1A0B4}" destId="{8D9091F3-A04C-492C-B62B-55393889C9F3}" srcOrd="1" destOrd="0" presId="urn:microsoft.com/office/officeart/2005/8/layout/hierarchy2"/>
    <dgm:cxn modelId="{DC4D575F-63AA-4CA9-899E-CB01698FDD63}" type="presOf" srcId="{69BCA0EA-E801-4785-96A4-6376E23DEF3D}" destId="{CCCADB6E-CAB0-41FB-9230-D7A877B0E979}" srcOrd="0" destOrd="0" presId="urn:microsoft.com/office/officeart/2005/8/layout/hierarchy2"/>
    <dgm:cxn modelId="{86BF9842-3C44-495F-98F6-2B60AD061A77}" srcId="{7400B392-B3C5-4DE8-98EF-2C70D30F1FD1}" destId="{2EE4AB21-B87A-44A9-9BE4-17D7D0272271}" srcOrd="2" destOrd="0" parTransId="{2FF0D958-EAE9-4E71-A462-77B9F21BE226}" sibTransId="{E11258D0-3082-4155-B57C-15FCDA412F2A}"/>
    <dgm:cxn modelId="{41FF3863-A158-4E11-9EA7-BD700D48EF76}" srcId="{7400B392-B3C5-4DE8-98EF-2C70D30F1FD1}" destId="{7A739FFB-F147-4864-906C-D5169515A691}" srcOrd="1" destOrd="0" parTransId="{F6228317-DCB2-4AC8-A14F-0F29AA564D9E}" sibTransId="{9C306088-3590-486A-9435-8C09C7D42691}"/>
    <dgm:cxn modelId="{08A49243-8296-4055-B0C7-DC7F3A9D9CC5}" type="presOf" srcId="{55C6DCBB-B08A-4741-A040-47763E883148}" destId="{D1EFBD2D-EA3D-4ACE-BCC4-C2A8760D0D4C}" srcOrd="0" destOrd="0" presId="urn:microsoft.com/office/officeart/2005/8/layout/hierarchy2"/>
    <dgm:cxn modelId="{A588E567-C1F2-460C-9E0F-809717C53A20}" type="presOf" srcId="{EA6D0B17-CEDB-4B8B-B91A-C17C4D767874}" destId="{D4E8CB6C-D815-4AC1-8E24-44B32AFA60DD}" srcOrd="0" destOrd="0" presId="urn:microsoft.com/office/officeart/2005/8/layout/hierarchy2"/>
    <dgm:cxn modelId="{744D6B4A-7315-437C-AF23-CE01394B3A73}" type="presOf" srcId="{8C18860F-451D-4578-A2CA-579810CFCF2D}" destId="{66BDFD14-468B-4954-AA72-3191C96CCC26}" srcOrd="0" destOrd="0" presId="urn:microsoft.com/office/officeart/2005/8/layout/hierarchy2"/>
    <dgm:cxn modelId="{39EA0B6B-994D-4020-98E6-00D51CF313A6}" srcId="{485597BB-913C-4EF4-8A14-66870514EC5C}" destId="{652DD003-0509-42BE-B510-EC4485E88430}" srcOrd="0" destOrd="0" parTransId="{B612E619-CF2A-4B49-A001-F1DCBFD82E80}" sibTransId="{84704921-96EE-4910-8D0B-B0EB5CE9ACC0}"/>
    <dgm:cxn modelId="{9FA41F6C-099F-477C-B440-F4339A205139}" type="presOf" srcId="{4082A113-14CE-458F-9304-C21FE476D858}" destId="{CE6E4BDA-7ADD-4F20-936E-063A9181FBC6}" srcOrd="0" destOrd="0" presId="urn:microsoft.com/office/officeart/2005/8/layout/hierarchy2"/>
    <dgm:cxn modelId="{5B24216D-C733-4A15-80D8-9C66486BEB08}" type="presOf" srcId="{2003C615-499C-4F59-8950-2A4C4BA1A0B4}" destId="{06EE6DB1-8707-42BE-AA9C-1880E3450055}" srcOrd="0" destOrd="0" presId="urn:microsoft.com/office/officeart/2005/8/layout/hierarchy2"/>
    <dgm:cxn modelId="{0A6F436D-B985-489E-8E0D-16F00746C292}" srcId="{BAF31B3A-662C-4D5B-97AD-E56C45788496}" destId="{68A1C7D0-DB76-4B7F-AB54-1982F0DA8807}" srcOrd="1" destOrd="0" parTransId="{EA6D0B17-CEDB-4B8B-B91A-C17C4D767874}" sibTransId="{DD390864-A232-4458-B25E-F4F775ED2A73}"/>
    <dgm:cxn modelId="{7C74536D-100C-4FF8-A7B5-A98DB72F8473}" type="presOf" srcId="{76CEFCD7-462B-4F2D-990B-B1951CB3525E}" destId="{15E6611C-07EC-4D45-B886-105E297B7629}" srcOrd="0" destOrd="0" presId="urn:microsoft.com/office/officeart/2005/8/layout/hierarchy2"/>
    <dgm:cxn modelId="{B513474E-95B7-4CED-A8C0-AB5D9524633B}" srcId="{2EE4AB21-B87A-44A9-9BE4-17D7D0272271}" destId="{44E63F81-60FC-45B0-B406-F580BE9FB2F8}" srcOrd="0" destOrd="0" parTransId="{B5A7D4A1-F3B0-4865-BB27-45824F807CF1}" sibTransId="{8A97D060-DC5A-40B1-ADB3-E3F20078818F}"/>
    <dgm:cxn modelId="{AF41BB6E-D078-4E38-8BED-4AA5C808C093}" type="presOf" srcId="{1B600EF6-F3D5-4F67-9929-D568D5B3C575}" destId="{FD45C8D6-BB68-4093-8DA2-4DF9DD79E38F}" srcOrd="1" destOrd="0" presId="urn:microsoft.com/office/officeart/2005/8/layout/hierarchy2"/>
    <dgm:cxn modelId="{BA5E4071-EBC5-4743-B231-3A577077BA5B}" srcId="{763390DE-CFD2-420F-A180-6D0CE06BB816}" destId="{AE97615B-ED3B-409E-ADAC-62574EAB31C2}" srcOrd="0" destOrd="0" parTransId="{3B72B8BB-496F-4C9C-A831-E6E2667DAC0A}" sibTransId="{1DAC96DB-86BC-42A9-9E06-EA1F4BD48D16}"/>
    <dgm:cxn modelId="{9F727773-5F49-4094-86D5-5F82B3B4EDD0}" type="presOf" srcId="{7C601FAA-9916-4BD9-AE68-A37D4EB35E92}" destId="{7AAABED9-FE6B-47F2-A207-BFF1FEA8A00B}" srcOrd="0" destOrd="0" presId="urn:microsoft.com/office/officeart/2005/8/layout/hierarchy2"/>
    <dgm:cxn modelId="{76692F74-450A-4563-A535-84EF54D71AAE}" type="presOf" srcId="{44E63F81-60FC-45B0-B406-F580BE9FB2F8}" destId="{79397EAC-7742-408F-92D7-053ECD346D1A}" srcOrd="0" destOrd="0" presId="urn:microsoft.com/office/officeart/2005/8/layout/hierarchy2"/>
    <dgm:cxn modelId="{EA54FE55-50E9-4A2B-B71F-54954515D4BD}" type="presOf" srcId="{EEDF74F0-ADA4-463C-B8B3-435428ED1E5F}" destId="{0BC9B74B-9EC9-4AB0-9B0E-01EB756643B3}" srcOrd="0" destOrd="0" presId="urn:microsoft.com/office/officeart/2005/8/layout/hierarchy2"/>
    <dgm:cxn modelId="{22F62476-FFB1-4923-BDD5-27F860E1BACF}" srcId="{EEDF74F0-ADA4-463C-B8B3-435428ED1E5F}" destId="{7C601FAA-9916-4BD9-AE68-A37D4EB35E92}" srcOrd="1" destOrd="0" parTransId="{7E7B590F-7CD2-4C2A-9A57-12CA3B13D4D0}" sibTransId="{67324695-114C-440A-A2FB-51F13E5A8865}"/>
    <dgm:cxn modelId="{6018B976-B856-4270-88B3-BCE8A1E51166}" type="presOf" srcId="{FDB46CBA-839A-4A23-BB50-D63EB12C7707}" destId="{E3DEA3F2-FFEA-4099-8C16-512F588C7448}" srcOrd="1" destOrd="0" presId="urn:microsoft.com/office/officeart/2005/8/layout/hierarchy2"/>
    <dgm:cxn modelId="{4425F056-A51F-47DA-BC73-D83F0AA87545}" type="presOf" srcId="{2D965391-9C39-41BE-BAAD-6C7EB15BDCDE}" destId="{11005D31-E089-405C-A38B-1C602C7A1099}" srcOrd="0" destOrd="0" presId="urn:microsoft.com/office/officeart/2005/8/layout/hierarchy2"/>
    <dgm:cxn modelId="{8B4D2777-3378-4E56-8AFC-1E99C48CF981}" type="presOf" srcId="{099635E9-566A-4749-A649-56B8ACC7FE2B}" destId="{D8C7D76E-AE36-40C1-8523-57A21AD72806}" srcOrd="0" destOrd="0" presId="urn:microsoft.com/office/officeart/2005/8/layout/hierarchy2"/>
    <dgm:cxn modelId="{5BC82959-83E4-4A61-8644-93436DBDB40B}" type="presOf" srcId="{94E0F003-D9E0-4105-B4BC-9A273808437A}" destId="{C7C01B8E-B10F-4F38-B073-D16E6D1299A9}" srcOrd="0" destOrd="0" presId="urn:microsoft.com/office/officeart/2005/8/layout/hierarchy2"/>
    <dgm:cxn modelId="{7A1ED580-0CF4-41B4-965C-F4CFD0B0F7ED}" type="presOf" srcId="{763390DE-CFD2-420F-A180-6D0CE06BB816}" destId="{B670CAEA-B9B0-4060-9FC3-DD94B107F793}" srcOrd="0" destOrd="0" presId="urn:microsoft.com/office/officeart/2005/8/layout/hierarchy2"/>
    <dgm:cxn modelId="{6B1CD082-A5CB-442A-9372-3F8A92AFD6F1}" type="presOf" srcId="{4D196FE9-3A85-4E1A-B54D-46DB7101B663}" destId="{CB44D35A-C437-4452-9F29-9FAFA2372DBE}" srcOrd="0" destOrd="0" presId="urn:microsoft.com/office/officeart/2005/8/layout/hierarchy2"/>
    <dgm:cxn modelId="{5F433F88-46CC-498E-A5E3-36D67F90CE85}" type="presOf" srcId="{FDFC494A-E1DE-45FC-A18A-7901A0E79C22}" destId="{9AD699AC-EF3B-4FA5-A7D4-EF49CD58E760}" srcOrd="1" destOrd="0" presId="urn:microsoft.com/office/officeart/2005/8/layout/hierarchy2"/>
    <dgm:cxn modelId="{914FAF89-9496-4667-910D-2DB93755534B}" type="presOf" srcId="{652DD003-0509-42BE-B510-EC4485E88430}" destId="{4DC207DF-EC52-4990-A798-44FC58B71527}" srcOrd="0" destOrd="0" presId="urn:microsoft.com/office/officeart/2005/8/layout/hierarchy2"/>
    <dgm:cxn modelId="{D064D48A-3043-4C58-83C7-31A488FF84D7}" type="presOf" srcId="{8C81A4EA-706D-4815-A12B-ADEF7E4B0859}" destId="{8C50A53D-4F68-49E5-9FD0-B3B4B1225B47}" srcOrd="0" destOrd="0" presId="urn:microsoft.com/office/officeart/2005/8/layout/hierarchy2"/>
    <dgm:cxn modelId="{A99C4D8C-F653-466E-A798-E526805D42D4}" type="presOf" srcId="{28FC429A-FEA3-498D-9043-0F7EA4E7DBDE}" destId="{5CCFBAD0-ED99-4DCA-A76D-FB648260FA94}" srcOrd="1" destOrd="0" presId="urn:microsoft.com/office/officeart/2005/8/layout/hierarchy2"/>
    <dgm:cxn modelId="{048CFF8E-6935-4A56-94EF-A7306ABF183B}" type="presOf" srcId="{E8A4B8A9-155F-41BE-A9ED-C9B294DEDAEA}" destId="{C913D00A-FC40-45A9-877A-FE80879674A4}" srcOrd="0" destOrd="0" presId="urn:microsoft.com/office/officeart/2005/8/layout/hierarchy2"/>
    <dgm:cxn modelId="{6CB4E291-7959-40F8-A634-2EC3C5D3378B}" srcId="{94E0F003-D9E0-4105-B4BC-9A273808437A}" destId="{4D196FE9-3A85-4E1A-B54D-46DB7101B663}" srcOrd="0" destOrd="0" parTransId="{28FC429A-FEA3-498D-9043-0F7EA4E7DBDE}" sibTransId="{C7402DFD-7570-4657-B54C-51759799FC06}"/>
    <dgm:cxn modelId="{D1D76892-47C3-4159-A1AA-9FACD137326A}" type="presOf" srcId="{28FC429A-FEA3-498D-9043-0F7EA4E7DBDE}" destId="{BB7B338C-71CA-414B-878F-660463AE7851}" srcOrd="0" destOrd="0" presId="urn:microsoft.com/office/officeart/2005/8/layout/hierarchy2"/>
    <dgm:cxn modelId="{4097A392-3E09-4A20-8072-781DC1FF83BA}" type="presOf" srcId="{0DA21C91-85EE-44BB-BE01-F44524AA5531}" destId="{2700C47B-E2DE-4798-B9D7-0583A200DB36}" srcOrd="1" destOrd="0" presId="urn:microsoft.com/office/officeart/2005/8/layout/hierarchy2"/>
    <dgm:cxn modelId="{37C32493-0383-4C84-B52D-FB29E9BE12A4}" srcId="{7C601FAA-9916-4BD9-AE68-A37D4EB35E92}" destId="{FFCB934D-6625-4B15-AB8D-DA0162CD1D73}" srcOrd="0" destOrd="0" parTransId="{8C81A4EA-706D-4815-A12B-ADEF7E4B0859}" sibTransId="{795B8BB8-6386-43E7-8BF9-0C52030A9B7F}"/>
    <dgm:cxn modelId="{35509193-1635-4939-BFBE-832EB43E020E}" type="presOf" srcId="{F235069A-67FA-417D-90CD-ED495DCB3BA0}" destId="{8EDBBFF7-F582-4704-95BA-0C18CDFD583A}" srcOrd="0" destOrd="0" presId="urn:microsoft.com/office/officeart/2005/8/layout/hierarchy2"/>
    <dgm:cxn modelId="{37AB1699-5474-491A-BCB1-FD28AC576384}" type="presOf" srcId="{FDFC494A-E1DE-45FC-A18A-7901A0E79C22}" destId="{2EE02176-34BB-49AB-A7D2-275C361638A7}" srcOrd="0" destOrd="0" presId="urn:microsoft.com/office/officeart/2005/8/layout/hierarchy2"/>
    <dgm:cxn modelId="{EB35A89B-B475-4D2A-827C-E89D71140C77}" type="presOf" srcId="{605F8AC3-A71D-41FE-8A79-29D01F02EFE0}" destId="{48CC4586-8123-4483-82B7-8E2224F4CF3F}" srcOrd="0" destOrd="0" presId="urn:microsoft.com/office/officeart/2005/8/layout/hierarchy2"/>
    <dgm:cxn modelId="{D7A7AF9B-3D95-48DB-BBE8-A09B48181E0C}" type="presOf" srcId="{F05A1B86-70AB-4EBD-8842-B97491CC8362}" destId="{A9B4A6C0-919A-418E-BC36-FA3E1C385CF2}" srcOrd="0" destOrd="0" presId="urn:microsoft.com/office/officeart/2005/8/layout/hierarchy2"/>
    <dgm:cxn modelId="{08BA619E-07EA-4808-ABFC-523411021073}" type="presOf" srcId="{BAF31B3A-662C-4D5B-97AD-E56C45788496}" destId="{28D68CC0-99BD-4095-8E0A-5DDF0F0185AD}" srcOrd="0" destOrd="0" presId="urn:microsoft.com/office/officeart/2005/8/layout/hierarchy2"/>
    <dgm:cxn modelId="{8DFC46A4-BD5A-4E56-8A2F-4409E9DD6C18}" srcId="{7400B392-B3C5-4DE8-98EF-2C70D30F1FD1}" destId="{F235069A-67FA-417D-90CD-ED495DCB3BA0}" srcOrd="0" destOrd="0" parTransId="{1B600EF6-F3D5-4F67-9929-D568D5B3C575}" sibTransId="{2AB91530-0CAC-449B-814C-4E6DFE90C1AB}"/>
    <dgm:cxn modelId="{D943CEA7-2C5C-4AE1-8499-B40D67572A50}" type="presOf" srcId="{005D1F70-77D1-4369-A35E-F41246F9D87B}" destId="{1AC613D3-522B-437E-8855-F9A0CBE1E82D}" srcOrd="0" destOrd="0" presId="urn:microsoft.com/office/officeart/2005/8/layout/hierarchy2"/>
    <dgm:cxn modelId="{E8F6EBA7-DA53-4CA0-A855-12BA96F75CE2}" type="presOf" srcId="{FFCB934D-6625-4B15-AB8D-DA0162CD1D73}" destId="{E19EFCB9-73AA-4647-9819-77F4EB2A099E}" srcOrd="0" destOrd="0" presId="urn:microsoft.com/office/officeart/2005/8/layout/hierarchy2"/>
    <dgm:cxn modelId="{4B9FE8AC-64B1-41B6-9BC9-B355F25AC21E}" type="presOf" srcId="{3B72B8BB-496F-4C9C-A831-E6E2667DAC0A}" destId="{4D09BE29-6BC6-479B-92FC-A02D826BE6FB}" srcOrd="1" destOrd="0" presId="urn:microsoft.com/office/officeart/2005/8/layout/hierarchy2"/>
    <dgm:cxn modelId="{DCBF2EAD-FFA9-45E3-9632-59DE8FE43BF0}" srcId="{7A739FFB-F147-4864-906C-D5169515A691}" destId="{099635E9-566A-4749-A649-56B8ACC7FE2B}" srcOrd="0" destOrd="0" parTransId="{CEF34FB1-A10C-4F85-9F07-D182219A487F}" sibTransId="{4B8D9B3F-5251-401A-A2CB-B8B4D8A89844}"/>
    <dgm:cxn modelId="{B70EECAF-49C3-45E5-94E5-DC4178FE33B7}" srcId="{E8A4B8A9-155F-41BE-A9ED-C9B294DEDAEA}" destId="{BAF31B3A-662C-4D5B-97AD-E56C45788496}" srcOrd="0" destOrd="0" parTransId="{614E5678-4A9B-48D3-AADF-28DBC2A32578}" sibTransId="{57778C4C-4983-4D68-AB8C-778CDE290696}"/>
    <dgm:cxn modelId="{D67A90B0-6749-4208-9FAE-1807CE29994E}" type="presOf" srcId="{485597BB-913C-4EF4-8A14-66870514EC5C}" destId="{18D09DC2-A24B-42BF-A00D-6023D54FC22D}" srcOrd="0" destOrd="0" presId="urn:microsoft.com/office/officeart/2005/8/layout/hierarchy2"/>
    <dgm:cxn modelId="{282C91B0-57EF-4494-BEED-422C0A7EF0C3}" type="presOf" srcId="{CEF34FB1-A10C-4F85-9F07-D182219A487F}" destId="{BD0E5D4C-5FC8-4F66-9818-D5C45A16F8D0}" srcOrd="1" destOrd="0" presId="urn:microsoft.com/office/officeart/2005/8/layout/hierarchy2"/>
    <dgm:cxn modelId="{2242F4B1-7E64-403C-BB23-A7D26D63DEC1}" srcId="{69BCA0EA-E801-4785-96A4-6376E23DEF3D}" destId="{4082A113-14CE-458F-9304-C21FE476D858}" srcOrd="0" destOrd="0" parTransId="{005D1F70-77D1-4369-A35E-F41246F9D87B}" sibTransId="{880D4883-E2C2-40D1-BE23-698EE99A8648}"/>
    <dgm:cxn modelId="{898777BD-160F-4650-BA4B-7D9B75C2E243}" type="presOf" srcId="{B5A7D4A1-F3B0-4865-BB27-45824F807CF1}" destId="{EA3FC68E-7983-4428-9A14-6D82832DE2E4}" srcOrd="0" destOrd="0" presId="urn:microsoft.com/office/officeart/2005/8/layout/hierarchy2"/>
    <dgm:cxn modelId="{8455FDC0-6491-45D9-ABEC-54F3B83EF7FE}" type="presOf" srcId="{83063546-7476-4224-B9D2-E2C43284DF22}" destId="{2DC947E4-0CBD-4E69-A312-29B7BB70B969}" srcOrd="1" destOrd="0" presId="urn:microsoft.com/office/officeart/2005/8/layout/hierarchy2"/>
    <dgm:cxn modelId="{FC45DFC4-7518-4CE9-9A6B-94D007E292CC}" type="presOf" srcId="{7A739FFB-F147-4864-906C-D5169515A691}" destId="{7794C39B-3F14-478E-9AAC-E0B84F8C364C}" srcOrd="0" destOrd="0" presId="urn:microsoft.com/office/officeart/2005/8/layout/hierarchy2"/>
    <dgm:cxn modelId="{12F2BBC7-B966-4EE7-947B-E4CFD8805F69}" type="presOf" srcId="{0DA21C91-85EE-44BB-BE01-F44524AA5531}" destId="{01C5356A-8B21-455F-A7EA-6E5C01E69AC3}" srcOrd="0" destOrd="0" presId="urn:microsoft.com/office/officeart/2005/8/layout/hierarchy2"/>
    <dgm:cxn modelId="{A5D0C9CF-8760-4F63-9544-E8A3C59BF00B}" srcId="{8C18860F-451D-4578-A2CA-579810CFCF2D}" destId="{F05A1B86-70AB-4EBD-8842-B97491CC8362}" srcOrd="0" destOrd="0" parTransId="{2003C615-499C-4F59-8950-2A4C4BA1A0B4}" sibTransId="{DCB9B380-9978-43AC-8E3A-A7B73B1073E0}"/>
    <dgm:cxn modelId="{2BC2E5D1-7AAD-4002-8C7D-8939923066A8}" type="presOf" srcId="{005D1F70-77D1-4369-A35E-F41246F9D87B}" destId="{CB7250F6-C057-41BE-A6DC-4AAE6A58266C}" srcOrd="1" destOrd="0" presId="urn:microsoft.com/office/officeart/2005/8/layout/hierarchy2"/>
    <dgm:cxn modelId="{A3C951D8-4358-4B74-B48D-4B20CA29F749}" type="presOf" srcId="{F6228317-DCB2-4AC8-A14F-0F29AA564D9E}" destId="{12D0D357-FD08-402B-B537-507E646B57F8}" srcOrd="1" destOrd="0" presId="urn:microsoft.com/office/officeart/2005/8/layout/hierarchy2"/>
    <dgm:cxn modelId="{0131E6D8-6AA9-451E-9A9A-85455A68AA8A}" srcId="{F235069A-67FA-417D-90CD-ED495DCB3BA0}" destId="{55C6DCBB-B08A-4741-A040-47763E883148}" srcOrd="0" destOrd="0" parTransId="{0DA21C91-85EE-44BB-BE01-F44524AA5531}" sibTransId="{AF4758B4-1682-46AA-B03B-D3E2005585B6}"/>
    <dgm:cxn modelId="{3DCE37DB-74E6-44D6-9EE1-9B100DCDC8E1}" srcId="{EEDF74F0-ADA4-463C-B8B3-435428ED1E5F}" destId="{94E0F003-D9E0-4105-B4BC-9A273808437A}" srcOrd="2" destOrd="0" parTransId="{76CEFCD7-462B-4F2D-990B-B1951CB3525E}" sibTransId="{5E8575A4-9B2C-48D6-B22D-09E26CB8D4A9}"/>
    <dgm:cxn modelId="{645481DD-7B0C-4AD9-A53B-94FEAAA3D133}" type="presOf" srcId="{B612E619-CF2A-4B49-A001-F1DCBFD82E80}" destId="{E353F21A-CB91-4DF1-BD2E-B684F3D1C0EA}" srcOrd="1" destOrd="0" presId="urn:microsoft.com/office/officeart/2005/8/layout/hierarchy2"/>
    <dgm:cxn modelId="{AB43ECE3-0C2A-4A67-835F-C38DE8F03F83}" srcId="{68A1C7D0-DB76-4B7F-AB54-1982F0DA8807}" destId="{763390DE-CFD2-420F-A180-6D0CE06BB816}" srcOrd="1" destOrd="0" parTransId="{83063546-7476-4224-B9D2-E2C43284DF22}" sibTransId="{E6FAEEAB-E4D3-4522-BC0D-EEE887D3B291}"/>
    <dgm:cxn modelId="{D8D18DE9-C4EE-4237-AA3C-BF27506B71AF}" srcId="{BAF31B3A-662C-4D5B-97AD-E56C45788496}" destId="{7400B392-B3C5-4DE8-98EF-2C70D30F1FD1}" srcOrd="2" destOrd="0" parTransId="{9A893FD4-9714-4D10-AF94-C4C4DB5792FF}" sibTransId="{267E3A79-3A25-45A9-A7C7-796BD79A0DD2}"/>
    <dgm:cxn modelId="{B2C56AEE-648A-4822-90FD-98C1D17FE97D}" type="presOf" srcId="{F6228317-DCB2-4AC8-A14F-0F29AA564D9E}" destId="{E9032E66-6C72-4B1E-B3A9-BE98DA6F5A43}" srcOrd="0" destOrd="0" presId="urn:microsoft.com/office/officeart/2005/8/layout/hierarchy2"/>
    <dgm:cxn modelId="{6D9AA6F0-6BAB-438C-AF96-6428053DA126}" type="presOf" srcId="{B612E619-CF2A-4B49-A001-F1DCBFD82E80}" destId="{3ECD201B-2833-4DA5-9772-FF51D6E7CFA6}" srcOrd="0" destOrd="0" presId="urn:microsoft.com/office/officeart/2005/8/layout/hierarchy2"/>
    <dgm:cxn modelId="{06B46FF5-A8C8-4048-8F15-37E8DB694EF1}" type="presOf" srcId="{9A893FD4-9714-4D10-AF94-C4C4DB5792FF}" destId="{E0946169-B268-4F0E-B49E-6AF2A110AEED}" srcOrd="0" destOrd="0" presId="urn:microsoft.com/office/officeart/2005/8/layout/hierarchy2"/>
    <dgm:cxn modelId="{966E30F6-A52C-4CC2-8B59-A9054B21272F}" type="presOf" srcId="{8C81A4EA-706D-4815-A12B-ADEF7E4B0859}" destId="{8B9A1704-3F73-4680-9D2E-8979B365B9B5}" srcOrd="1" destOrd="0" presId="urn:microsoft.com/office/officeart/2005/8/layout/hierarchy2"/>
    <dgm:cxn modelId="{41CBB4F7-266E-4CC3-BCE4-9D9623B40C11}" type="presOf" srcId="{68A1C7D0-DB76-4B7F-AB54-1982F0DA8807}" destId="{061B2B4D-EC9E-47DC-9B99-FFA1B83BEE09}" srcOrd="0" destOrd="0" presId="urn:microsoft.com/office/officeart/2005/8/layout/hierarchy2"/>
    <dgm:cxn modelId="{E23A8BF9-DBA2-4E84-846A-AA9B24DD2AB3}" srcId="{68A1C7D0-DB76-4B7F-AB54-1982F0DA8807}" destId="{485597BB-913C-4EF4-8A14-66870514EC5C}" srcOrd="2" destOrd="0" parTransId="{FDB46CBA-839A-4A23-BB50-D63EB12C7707}" sibTransId="{A13B187A-FDDF-4E27-BE54-8BDFEE024A7A}"/>
    <dgm:cxn modelId="{F8D350FA-F292-441F-9C27-4ADE1041C8F9}" type="presOf" srcId="{83063546-7476-4224-B9D2-E2C43284DF22}" destId="{EB0406F2-BC07-4F0A-A38C-ADDCA3EC6772}" srcOrd="0" destOrd="0" presId="urn:microsoft.com/office/officeart/2005/8/layout/hierarchy2"/>
    <dgm:cxn modelId="{95CF9145-DC51-45A8-B4CC-396D70C6D02C}" type="presParOf" srcId="{C913D00A-FC40-45A9-877A-FE80879674A4}" destId="{25C209BE-45FA-490D-A452-6703070A5BA1}" srcOrd="0" destOrd="0" presId="urn:microsoft.com/office/officeart/2005/8/layout/hierarchy2"/>
    <dgm:cxn modelId="{E0FB2111-8978-4BDF-A7A3-ED39EFABDA16}" type="presParOf" srcId="{25C209BE-45FA-490D-A452-6703070A5BA1}" destId="{28D68CC0-99BD-4095-8E0A-5DDF0F0185AD}" srcOrd="0" destOrd="0" presId="urn:microsoft.com/office/officeart/2005/8/layout/hierarchy2"/>
    <dgm:cxn modelId="{1564C719-A10E-4A45-BB98-5B718CE170DB}" type="presParOf" srcId="{25C209BE-45FA-490D-A452-6703070A5BA1}" destId="{6FE931A2-1D0B-46A5-A7D3-8BC81E7E1013}" srcOrd="1" destOrd="0" presId="urn:microsoft.com/office/officeart/2005/8/layout/hierarchy2"/>
    <dgm:cxn modelId="{6C3B75A5-17AD-47BB-8D11-B1018C60F0CC}" type="presParOf" srcId="{6FE931A2-1D0B-46A5-A7D3-8BC81E7E1013}" destId="{48CC4586-8123-4483-82B7-8E2224F4CF3F}" srcOrd="0" destOrd="0" presId="urn:microsoft.com/office/officeart/2005/8/layout/hierarchy2"/>
    <dgm:cxn modelId="{C751A682-CAF6-4794-B76E-3EAD19D3FE59}" type="presParOf" srcId="{48CC4586-8123-4483-82B7-8E2224F4CF3F}" destId="{D5FED7AC-52C1-4A9A-AFEC-CC1EEE4D1C0E}" srcOrd="0" destOrd="0" presId="urn:microsoft.com/office/officeart/2005/8/layout/hierarchy2"/>
    <dgm:cxn modelId="{2703A878-D704-411C-BB37-A5F3F031683A}" type="presParOf" srcId="{6FE931A2-1D0B-46A5-A7D3-8BC81E7E1013}" destId="{C0A91AA1-7311-41E7-B8B6-9A5418EB3BF4}" srcOrd="1" destOrd="0" presId="urn:microsoft.com/office/officeart/2005/8/layout/hierarchy2"/>
    <dgm:cxn modelId="{1DE3F38F-AFB4-4720-BB15-56F65B9945B1}" type="presParOf" srcId="{C0A91AA1-7311-41E7-B8B6-9A5418EB3BF4}" destId="{0BC9B74B-9EC9-4AB0-9B0E-01EB756643B3}" srcOrd="0" destOrd="0" presId="urn:microsoft.com/office/officeart/2005/8/layout/hierarchy2"/>
    <dgm:cxn modelId="{1AC2F85E-3654-4E71-A05E-0A330974EE3A}" type="presParOf" srcId="{C0A91AA1-7311-41E7-B8B6-9A5418EB3BF4}" destId="{9290D3D2-E056-400B-8CA4-27EF271B440C}" srcOrd="1" destOrd="0" presId="urn:microsoft.com/office/officeart/2005/8/layout/hierarchy2"/>
    <dgm:cxn modelId="{F53C3384-EDE2-4493-8074-EA8CBF50EAF6}" type="presParOf" srcId="{9290D3D2-E056-400B-8CA4-27EF271B440C}" destId="{2EE02176-34BB-49AB-A7D2-275C361638A7}" srcOrd="0" destOrd="0" presId="urn:microsoft.com/office/officeart/2005/8/layout/hierarchy2"/>
    <dgm:cxn modelId="{1E19A393-E398-4A52-9014-9FB5D9829C1F}" type="presParOf" srcId="{2EE02176-34BB-49AB-A7D2-275C361638A7}" destId="{9AD699AC-EF3B-4FA5-A7D4-EF49CD58E760}" srcOrd="0" destOrd="0" presId="urn:microsoft.com/office/officeart/2005/8/layout/hierarchy2"/>
    <dgm:cxn modelId="{ED5DC744-370B-49E3-94AA-EE1C8CDB46D0}" type="presParOf" srcId="{9290D3D2-E056-400B-8CA4-27EF271B440C}" destId="{41A7ADF6-E7CB-4993-852B-60AC8A07A42D}" srcOrd="1" destOrd="0" presId="urn:microsoft.com/office/officeart/2005/8/layout/hierarchy2"/>
    <dgm:cxn modelId="{AD311201-7946-43CE-B46D-1AAC0A4C1FDE}" type="presParOf" srcId="{41A7ADF6-E7CB-4993-852B-60AC8A07A42D}" destId="{CCCADB6E-CAB0-41FB-9230-D7A877B0E979}" srcOrd="0" destOrd="0" presId="urn:microsoft.com/office/officeart/2005/8/layout/hierarchy2"/>
    <dgm:cxn modelId="{F92B7743-C6EF-40C7-B033-DC18F2D54499}" type="presParOf" srcId="{41A7ADF6-E7CB-4993-852B-60AC8A07A42D}" destId="{947124FA-F499-493D-8EFE-FF29AA0BC0A2}" srcOrd="1" destOrd="0" presId="urn:microsoft.com/office/officeart/2005/8/layout/hierarchy2"/>
    <dgm:cxn modelId="{03924379-215E-40D5-BA3A-E61CC91ACCEC}" type="presParOf" srcId="{947124FA-F499-493D-8EFE-FF29AA0BC0A2}" destId="{1AC613D3-522B-437E-8855-F9A0CBE1E82D}" srcOrd="0" destOrd="0" presId="urn:microsoft.com/office/officeart/2005/8/layout/hierarchy2"/>
    <dgm:cxn modelId="{D79FFF31-6A58-41A3-AB75-D2625A87684B}" type="presParOf" srcId="{1AC613D3-522B-437E-8855-F9A0CBE1E82D}" destId="{CB7250F6-C057-41BE-A6DC-4AAE6A58266C}" srcOrd="0" destOrd="0" presId="urn:microsoft.com/office/officeart/2005/8/layout/hierarchy2"/>
    <dgm:cxn modelId="{148526E3-F581-422E-83E7-A435F934DECA}" type="presParOf" srcId="{947124FA-F499-493D-8EFE-FF29AA0BC0A2}" destId="{B5320BF7-B771-4391-A23D-28BD82A7C858}" srcOrd="1" destOrd="0" presId="urn:microsoft.com/office/officeart/2005/8/layout/hierarchy2"/>
    <dgm:cxn modelId="{15AD5980-89AC-40AB-9507-752F0DA85258}" type="presParOf" srcId="{B5320BF7-B771-4391-A23D-28BD82A7C858}" destId="{CE6E4BDA-7ADD-4F20-936E-063A9181FBC6}" srcOrd="0" destOrd="0" presId="urn:microsoft.com/office/officeart/2005/8/layout/hierarchy2"/>
    <dgm:cxn modelId="{169C176F-0E11-4C7D-8D88-A389F6DA9BFC}" type="presParOf" srcId="{B5320BF7-B771-4391-A23D-28BD82A7C858}" destId="{73542A37-4BB7-4AED-B2D3-0FF2B66C3798}" srcOrd="1" destOrd="0" presId="urn:microsoft.com/office/officeart/2005/8/layout/hierarchy2"/>
    <dgm:cxn modelId="{CC6BC220-C6D5-4D09-9738-160FD5097120}" type="presParOf" srcId="{9290D3D2-E056-400B-8CA4-27EF271B440C}" destId="{F846CB99-A6D7-40F3-AA2A-5A576EA8EFD6}" srcOrd="2" destOrd="0" presId="urn:microsoft.com/office/officeart/2005/8/layout/hierarchy2"/>
    <dgm:cxn modelId="{EDC72FA7-4703-4A8F-B6CD-62AD10F5BE96}" type="presParOf" srcId="{F846CB99-A6D7-40F3-AA2A-5A576EA8EFD6}" destId="{339A8A6C-19A0-45A1-B61C-EDAA680E82EE}" srcOrd="0" destOrd="0" presId="urn:microsoft.com/office/officeart/2005/8/layout/hierarchy2"/>
    <dgm:cxn modelId="{3E6661AA-8766-4B50-A9AD-93A6ADC0B1A3}" type="presParOf" srcId="{9290D3D2-E056-400B-8CA4-27EF271B440C}" destId="{8D3C05C1-ACD4-4570-945E-D1A53F01964C}" srcOrd="3" destOrd="0" presId="urn:microsoft.com/office/officeart/2005/8/layout/hierarchy2"/>
    <dgm:cxn modelId="{6952C4AF-D15A-41F5-A28F-D081F082C08D}" type="presParOf" srcId="{8D3C05C1-ACD4-4570-945E-D1A53F01964C}" destId="{7AAABED9-FE6B-47F2-A207-BFF1FEA8A00B}" srcOrd="0" destOrd="0" presId="urn:microsoft.com/office/officeart/2005/8/layout/hierarchy2"/>
    <dgm:cxn modelId="{5E988FE4-8F59-4F36-B1B5-FA1E03F9A84E}" type="presParOf" srcId="{8D3C05C1-ACD4-4570-945E-D1A53F01964C}" destId="{7CBAFD74-8B72-4811-A93A-F550076860FD}" srcOrd="1" destOrd="0" presId="urn:microsoft.com/office/officeart/2005/8/layout/hierarchy2"/>
    <dgm:cxn modelId="{F037C248-BDAB-43EF-8E41-CF883460B06F}" type="presParOf" srcId="{7CBAFD74-8B72-4811-A93A-F550076860FD}" destId="{8C50A53D-4F68-49E5-9FD0-B3B4B1225B47}" srcOrd="0" destOrd="0" presId="urn:microsoft.com/office/officeart/2005/8/layout/hierarchy2"/>
    <dgm:cxn modelId="{5FFD62BB-7EBF-424A-BD16-9693B25FC382}" type="presParOf" srcId="{8C50A53D-4F68-49E5-9FD0-B3B4B1225B47}" destId="{8B9A1704-3F73-4680-9D2E-8979B365B9B5}" srcOrd="0" destOrd="0" presId="urn:microsoft.com/office/officeart/2005/8/layout/hierarchy2"/>
    <dgm:cxn modelId="{9E2C2130-E236-4491-8BD8-B6BF829A3834}" type="presParOf" srcId="{7CBAFD74-8B72-4811-A93A-F550076860FD}" destId="{5D94D61E-827E-4986-99E7-E80C9E8C69EC}" srcOrd="1" destOrd="0" presId="urn:microsoft.com/office/officeart/2005/8/layout/hierarchy2"/>
    <dgm:cxn modelId="{8FF6F6EF-A19B-442C-9E19-EA8B64443DBD}" type="presParOf" srcId="{5D94D61E-827E-4986-99E7-E80C9E8C69EC}" destId="{E19EFCB9-73AA-4647-9819-77F4EB2A099E}" srcOrd="0" destOrd="0" presId="urn:microsoft.com/office/officeart/2005/8/layout/hierarchy2"/>
    <dgm:cxn modelId="{53BF4D04-EC71-48CF-AAC5-8CD1D07C5868}" type="presParOf" srcId="{5D94D61E-827E-4986-99E7-E80C9E8C69EC}" destId="{2A7A9C43-6715-47A8-B92B-6D838E8BF830}" srcOrd="1" destOrd="0" presId="urn:microsoft.com/office/officeart/2005/8/layout/hierarchy2"/>
    <dgm:cxn modelId="{3DED277D-F47E-4D72-A107-5B610685F7DE}" type="presParOf" srcId="{9290D3D2-E056-400B-8CA4-27EF271B440C}" destId="{15E6611C-07EC-4D45-B886-105E297B7629}" srcOrd="4" destOrd="0" presId="urn:microsoft.com/office/officeart/2005/8/layout/hierarchy2"/>
    <dgm:cxn modelId="{40232BAF-B031-4C86-BD37-EDE2E5A59C2E}" type="presParOf" srcId="{15E6611C-07EC-4D45-B886-105E297B7629}" destId="{78232DB3-1864-4600-820C-5FA6DC9D3682}" srcOrd="0" destOrd="0" presId="urn:microsoft.com/office/officeart/2005/8/layout/hierarchy2"/>
    <dgm:cxn modelId="{FDABC3CC-C7D9-42A4-A4E2-60BA697E475D}" type="presParOf" srcId="{9290D3D2-E056-400B-8CA4-27EF271B440C}" destId="{1D2ABF64-64E5-4FD2-A1B9-59017FD0E529}" srcOrd="5" destOrd="0" presId="urn:microsoft.com/office/officeart/2005/8/layout/hierarchy2"/>
    <dgm:cxn modelId="{2BA519BE-6862-4E93-9FA3-F723C6D20CCE}" type="presParOf" srcId="{1D2ABF64-64E5-4FD2-A1B9-59017FD0E529}" destId="{C7C01B8E-B10F-4F38-B073-D16E6D1299A9}" srcOrd="0" destOrd="0" presId="urn:microsoft.com/office/officeart/2005/8/layout/hierarchy2"/>
    <dgm:cxn modelId="{B023E641-D7F7-40FC-9F05-A8CD026B51BF}" type="presParOf" srcId="{1D2ABF64-64E5-4FD2-A1B9-59017FD0E529}" destId="{CB8F802C-616A-4A7F-8536-FC67E967FE34}" srcOrd="1" destOrd="0" presId="urn:microsoft.com/office/officeart/2005/8/layout/hierarchy2"/>
    <dgm:cxn modelId="{C8843424-45C5-4D73-BC48-7E771807A787}" type="presParOf" srcId="{CB8F802C-616A-4A7F-8536-FC67E967FE34}" destId="{BB7B338C-71CA-414B-878F-660463AE7851}" srcOrd="0" destOrd="0" presId="urn:microsoft.com/office/officeart/2005/8/layout/hierarchy2"/>
    <dgm:cxn modelId="{E030A97A-48FD-4A96-94BE-FABB3C60C0D1}" type="presParOf" srcId="{BB7B338C-71CA-414B-878F-660463AE7851}" destId="{5CCFBAD0-ED99-4DCA-A76D-FB648260FA94}" srcOrd="0" destOrd="0" presId="urn:microsoft.com/office/officeart/2005/8/layout/hierarchy2"/>
    <dgm:cxn modelId="{F862AD21-D554-4F4A-B528-C158CE15B96F}" type="presParOf" srcId="{CB8F802C-616A-4A7F-8536-FC67E967FE34}" destId="{CC54506D-66EB-4D66-8B17-5DC115C618D7}" srcOrd="1" destOrd="0" presId="urn:microsoft.com/office/officeart/2005/8/layout/hierarchy2"/>
    <dgm:cxn modelId="{68721C44-0475-4361-A16F-AE00229D75A6}" type="presParOf" srcId="{CC54506D-66EB-4D66-8B17-5DC115C618D7}" destId="{CB44D35A-C437-4452-9F29-9FAFA2372DBE}" srcOrd="0" destOrd="0" presId="urn:microsoft.com/office/officeart/2005/8/layout/hierarchy2"/>
    <dgm:cxn modelId="{7265A065-F86F-4252-86E3-4436E95FA7DC}" type="presParOf" srcId="{CC54506D-66EB-4D66-8B17-5DC115C618D7}" destId="{B54B45D8-239C-4124-A305-8A87465F8F42}" srcOrd="1" destOrd="0" presId="urn:microsoft.com/office/officeart/2005/8/layout/hierarchy2"/>
    <dgm:cxn modelId="{FA3327C4-DDB7-4470-9FC6-F96A4C147F6B}" type="presParOf" srcId="{6FE931A2-1D0B-46A5-A7D3-8BC81E7E1013}" destId="{D4E8CB6C-D815-4AC1-8E24-44B32AFA60DD}" srcOrd="2" destOrd="0" presId="urn:microsoft.com/office/officeart/2005/8/layout/hierarchy2"/>
    <dgm:cxn modelId="{CAAD3819-4CC2-43E2-8F02-67D75AA96E37}" type="presParOf" srcId="{D4E8CB6C-D815-4AC1-8E24-44B32AFA60DD}" destId="{49FD592B-5AEB-45A4-B648-9F5E0A6C0A17}" srcOrd="0" destOrd="0" presId="urn:microsoft.com/office/officeart/2005/8/layout/hierarchy2"/>
    <dgm:cxn modelId="{F5229F23-CC80-4402-AEC1-E025B915ACAB}" type="presParOf" srcId="{6FE931A2-1D0B-46A5-A7D3-8BC81E7E1013}" destId="{D6112B10-DA18-4DEC-A408-0401879531FC}" srcOrd="3" destOrd="0" presId="urn:microsoft.com/office/officeart/2005/8/layout/hierarchy2"/>
    <dgm:cxn modelId="{38A064C9-EB90-4DBE-9A10-26FDB943F4B7}" type="presParOf" srcId="{D6112B10-DA18-4DEC-A408-0401879531FC}" destId="{061B2B4D-EC9E-47DC-9B99-FFA1B83BEE09}" srcOrd="0" destOrd="0" presId="urn:microsoft.com/office/officeart/2005/8/layout/hierarchy2"/>
    <dgm:cxn modelId="{E959C90A-7E07-4119-9FA4-B8FD688F6E12}" type="presParOf" srcId="{D6112B10-DA18-4DEC-A408-0401879531FC}" destId="{2423427D-B253-4DCB-9704-553BD0ACBFC6}" srcOrd="1" destOrd="0" presId="urn:microsoft.com/office/officeart/2005/8/layout/hierarchy2"/>
    <dgm:cxn modelId="{DF4DE793-B763-4EF2-A923-803A46E3653E}" type="presParOf" srcId="{2423427D-B253-4DCB-9704-553BD0ACBFC6}" destId="{11005D31-E089-405C-A38B-1C602C7A1099}" srcOrd="0" destOrd="0" presId="urn:microsoft.com/office/officeart/2005/8/layout/hierarchy2"/>
    <dgm:cxn modelId="{D6066413-F521-4C00-ADA0-40FA073851F5}" type="presParOf" srcId="{11005D31-E089-405C-A38B-1C602C7A1099}" destId="{82F1C311-13D0-4BF3-B7D0-79975DA41E56}" srcOrd="0" destOrd="0" presId="urn:microsoft.com/office/officeart/2005/8/layout/hierarchy2"/>
    <dgm:cxn modelId="{F241C18F-68A9-483A-A583-673642A8665C}" type="presParOf" srcId="{2423427D-B253-4DCB-9704-553BD0ACBFC6}" destId="{322D1539-21D6-4E89-83A4-B0448E4B0184}" srcOrd="1" destOrd="0" presId="urn:microsoft.com/office/officeart/2005/8/layout/hierarchy2"/>
    <dgm:cxn modelId="{816DA4AD-2F9E-4219-8106-86F839CE4519}" type="presParOf" srcId="{322D1539-21D6-4E89-83A4-B0448E4B0184}" destId="{66BDFD14-468B-4954-AA72-3191C96CCC26}" srcOrd="0" destOrd="0" presId="urn:microsoft.com/office/officeart/2005/8/layout/hierarchy2"/>
    <dgm:cxn modelId="{57B68F15-9B3E-43A7-8B4F-6AB45FE598EF}" type="presParOf" srcId="{322D1539-21D6-4E89-83A4-B0448E4B0184}" destId="{CFDABBCB-3850-46BE-BC6F-C2719A5222D9}" srcOrd="1" destOrd="0" presId="urn:microsoft.com/office/officeart/2005/8/layout/hierarchy2"/>
    <dgm:cxn modelId="{4C100A0C-F048-48DE-BA86-F0D65DBB464D}" type="presParOf" srcId="{CFDABBCB-3850-46BE-BC6F-C2719A5222D9}" destId="{06EE6DB1-8707-42BE-AA9C-1880E3450055}" srcOrd="0" destOrd="0" presId="urn:microsoft.com/office/officeart/2005/8/layout/hierarchy2"/>
    <dgm:cxn modelId="{C5FE1452-8DD1-4B71-8E0B-901A95CCE182}" type="presParOf" srcId="{06EE6DB1-8707-42BE-AA9C-1880E3450055}" destId="{8D9091F3-A04C-492C-B62B-55393889C9F3}" srcOrd="0" destOrd="0" presId="urn:microsoft.com/office/officeart/2005/8/layout/hierarchy2"/>
    <dgm:cxn modelId="{6E8018B9-9A32-479F-8C72-BC3E4E172B7A}" type="presParOf" srcId="{CFDABBCB-3850-46BE-BC6F-C2719A5222D9}" destId="{122B0EA0-B786-4D62-A73B-08401E1C412A}" srcOrd="1" destOrd="0" presId="urn:microsoft.com/office/officeart/2005/8/layout/hierarchy2"/>
    <dgm:cxn modelId="{1C316645-EA47-47E1-96BD-64C391533C81}" type="presParOf" srcId="{122B0EA0-B786-4D62-A73B-08401E1C412A}" destId="{A9B4A6C0-919A-418E-BC36-FA3E1C385CF2}" srcOrd="0" destOrd="0" presId="urn:microsoft.com/office/officeart/2005/8/layout/hierarchy2"/>
    <dgm:cxn modelId="{1D05E207-CEDA-492D-B531-DE508CAFFA4C}" type="presParOf" srcId="{122B0EA0-B786-4D62-A73B-08401E1C412A}" destId="{BC34FF29-09CF-47AD-A33F-A2807AC9C53D}" srcOrd="1" destOrd="0" presId="urn:microsoft.com/office/officeart/2005/8/layout/hierarchy2"/>
    <dgm:cxn modelId="{2F080E8B-F65A-4FB2-94D7-B59F3F1ED46D}" type="presParOf" srcId="{2423427D-B253-4DCB-9704-553BD0ACBFC6}" destId="{EB0406F2-BC07-4F0A-A38C-ADDCA3EC6772}" srcOrd="2" destOrd="0" presId="urn:microsoft.com/office/officeart/2005/8/layout/hierarchy2"/>
    <dgm:cxn modelId="{572FE503-D3FB-42FD-8924-272FE42D7920}" type="presParOf" srcId="{EB0406F2-BC07-4F0A-A38C-ADDCA3EC6772}" destId="{2DC947E4-0CBD-4E69-A312-29B7BB70B969}" srcOrd="0" destOrd="0" presId="urn:microsoft.com/office/officeart/2005/8/layout/hierarchy2"/>
    <dgm:cxn modelId="{A6C083F1-2B3D-4746-85BB-056B8F409A46}" type="presParOf" srcId="{2423427D-B253-4DCB-9704-553BD0ACBFC6}" destId="{D7C4A1A9-BC7A-4FAA-9AB5-0A9370BAB081}" srcOrd="3" destOrd="0" presId="urn:microsoft.com/office/officeart/2005/8/layout/hierarchy2"/>
    <dgm:cxn modelId="{881DF6AD-8BCA-4C5A-85E9-30161962694C}" type="presParOf" srcId="{D7C4A1A9-BC7A-4FAA-9AB5-0A9370BAB081}" destId="{B670CAEA-B9B0-4060-9FC3-DD94B107F793}" srcOrd="0" destOrd="0" presId="urn:microsoft.com/office/officeart/2005/8/layout/hierarchy2"/>
    <dgm:cxn modelId="{09025AA7-A743-49E7-BC73-A9E51E2EF8B7}" type="presParOf" srcId="{D7C4A1A9-BC7A-4FAA-9AB5-0A9370BAB081}" destId="{7D885248-05CE-42DB-B8FF-6B4094903CA3}" srcOrd="1" destOrd="0" presId="urn:microsoft.com/office/officeart/2005/8/layout/hierarchy2"/>
    <dgm:cxn modelId="{D87F9849-95FF-477C-879F-E49CAA9CC244}" type="presParOf" srcId="{7D885248-05CE-42DB-B8FF-6B4094903CA3}" destId="{FD71504B-488A-4C95-AEBE-FBF4B1C0A50B}" srcOrd="0" destOrd="0" presId="urn:microsoft.com/office/officeart/2005/8/layout/hierarchy2"/>
    <dgm:cxn modelId="{58BBF298-345A-4DE1-9441-CAA0AF999003}" type="presParOf" srcId="{FD71504B-488A-4C95-AEBE-FBF4B1C0A50B}" destId="{4D09BE29-6BC6-479B-92FC-A02D826BE6FB}" srcOrd="0" destOrd="0" presId="urn:microsoft.com/office/officeart/2005/8/layout/hierarchy2"/>
    <dgm:cxn modelId="{B5300204-E283-4194-A821-DF2E19F89423}" type="presParOf" srcId="{7D885248-05CE-42DB-B8FF-6B4094903CA3}" destId="{6B174C33-34B6-4624-8EE1-292393C1C36F}" srcOrd="1" destOrd="0" presId="urn:microsoft.com/office/officeart/2005/8/layout/hierarchy2"/>
    <dgm:cxn modelId="{A9C9C31F-74DA-4039-B9BD-9BDA04131888}" type="presParOf" srcId="{6B174C33-34B6-4624-8EE1-292393C1C36F}" destId="{61E84AD8-BF04-45FE-8601-545D0A98231D}" srcOrd="0" destOrd="0" presId="urn:microsoft.com/office/officeart/2005/8/layout/hierarchy2"/>
    <dgm:cxn modelId="{184C3F37-757A-49E2-B931-37E884225F3E}" type="presParOf" srcId="{6B174C33-34B6-4624-8EE1-292393C1C36F}" destId="{57B08DC6-61CF-48CC-AAB0-5AFA19A92381}" srcOrd="1" destOrd="0" presId="urn:microsoft.com/office/officeart/2005/8/layout/hierarchy2"/>
    <dgm:cxn modelId="{0F402698-4A14-43DD-9F5D-A681D826DF00}" type="presParOf" srcId="{2423427D-B253-4DCB-9704-553BD0ACBFC6}" destId="{0EA9D00C-4F97-4359-869A-392DCE629C35}" srcOrd="4" destOrd="0" presId="urn:microsoft.com/office/officeart/2005/8/layout/hierarchy2"/>
    <dgm:cxn modelId="{F162A7FF-3488-4288-AC69-F6BAAE6FD3A0}" type="presParOf" srcId="{0EA9D00C-4F97-4359-869A-392DCE629C35}" destId="{E3DEA3F2-FFEA-4099-8C16-512F588C7448}" srcOrd="0" destOrd="0" presId="urn:microsoft.com/office/officeart/2005/8/layout/hierarchy2"/>
    <dgm:cxn modelId="{2612B3D3-C5CD-42BA-9193-30E75AA7CA01}" type="presParOf" srcId="{2423427D-B253-4DCB-9704-553BD0ACBFC6}" destId="{4E14B618-3B27-4705-A808-C97D8E72DC9C}" srcOrd="5" destOrd="0" presId="urn:microsoft.com/office/officeart/2005/8/layout/hierarchy2"/>
    <dgm:cxn modelId="{8233CE17-3FC2-4472-B347-D8BD5A01455E}" type="presParOf" srcId="{4E14B618-3B27-4705-A808-C97D8E72DC9C}" destId="{18D09DC2-A24B-42BF-A00D-6023D54FC22D}" srcOrd="0" destOrd="0" presId="urn:microsoft.com/office/officeart/2005/8/layout/hierarchy2"/>
    <dgm:cxn modelId="{D10BD550-9DD8-44EF-AD70-C803EE0EF92C}" type="presParOf" srcId="{4E14B618-3B27-4705-A808-C97D8E72DC9C}" destId="{31BD071C-2AE1-469A-9A51-B75BACAF80C1}" srcOrd="1" destOrd="0" presId="urn:microsoft.com/office/officeart/2005/8/layout/hierarchy2"/>
    <dgm:cxn modelId="{24F58C24-1CDC-49C6-9C82-0B7C2A9C87E1}" type="presParOf" srcId="{31BD071C-2AE1-469A-9A51-B75BACAF80C1}" destId="{3ECD201B-2833-4DA5-9772-FF51D6E7CFA6}" srcOrd="0" destOrd="0" presId="urn:microsoft.com/office/officeart/2005/8/layout/hierarchy2"/>
    <dgm:cxn modelId="{3E790ECB-2131-423F-A606-4B663338A733}" type="presParOf" srcId="{3ECD201B-2833-4DA5-9772-FF51D6E7CFA6}" destId="{E353F21A-CB91-4DF1-BD2E-B684F3D1C0EA}" srcOrd="0" destOrd="0" presId="urn:microsoft.com/office/officeart/2005/8/layout/hierarchy2"/>
    <dgm:cxn modelId="{B5D5AD12-8986-4AD0-B22A-4EFC8BD92C8A}" type="presParOf" srcId="{31BD071C-2AE1-469A-9A51-B75BACAF80C1}" destId="{F1506C7B-7195-4448-9BD3-8CDCA0384FF7}" srcOrd="1" destOrd="0" presId="urn:microsoft.com/office/officeart/2005/8/layout/hierarchy2"/>
    <dgm:cxn modelId="{B99BAD2C-174C-4004-8825-0943B69371F1}" type="presParOf" srcId="{F1506C7B-7195-4448-9BD3-8CDCA0384FF7}" destId="{4DC207DF-EC52-4990-A798-44FC58B71527}" srcOrd="0" destOrd="0" presId="urn:microsoft.com/office/officeart/2005/8/layout/hierarchy2"/>
    <dgm:cxn modelId="{9D18D7F3-0D98-4392-836D-9D5416C52130}" type="presParOf" srcId="{F1506C7B-7195-4448-9BD3-8CDCA0384FF7}" destId="{FB7724E4-A02F-4DB4-A32B-01CD26058829}" srcOrd="1" destOrd="0" presId="urn:microsoft.com/office/officeart/2005/8/layout/hierarchy2"/>
    <dgm:cxn modelId="{546D5594-C854-47EF-BA05-F25D689E1C41}" type="presParOf" srcId="{6FE931A2-1D0B-46A5-A7D3-8BC81E7E1013}" destId="{E0946169-B268-4F0E-B49E-6AF2A110AEED}" srcOrd="4" destOrd="0" presId="urn:microsoft.com/office/officeart/2005/8/layout/hierarchy2"/>
    <dgm:cxn modelId="{85BFB9C9-D428-4F72-8794-F59BD3615346}" type="presParOf" srcId="{E0946169-B268-4F0E-B49E-6AF2A110AEED}" destId="{FA774326-EDBB-47E0-81EB-59DEC8ED624F}" srcOrd="0" destOrd="0" presId="urn:microsoft.com/office/officeart/2005/8/layout/hierarchy2"/>
    <dgm:cxn modelId="{29AC9E9D-0380-4217-89E9-5587A1AE8C29}" type="presParOf" srcId="{6FE931A2-1D0B-46A5-A7D3-8BC81E7E1013}" destId="{29104092-D5CF-4700-B386-0D3F186417A7}" srcOrd="5" destOrd="0" presId="urn:microsoft.com/office/officeart/2005/8/layout/hierarchy2"/>
    <dgm:cxn modelId="{0FFE89FB-F44F-4B72-9031-A6787309B121}" type="presParOf" srcId="{29104092-D5CF-4700-B386-0D3F186417A7}" destId="{6FA0C2AD-CBC2-40DE-9CAF-2B7525263CE3}" srcOrd="0" destOrd="0" presId="urn:microsoft.com/office/officeart/2005/8/layout/hierarchy2"/>
    <dgm:cxn modelId="{769164A0-3B05-4B0C-BA57-B8BF8433A9FA}" type="presParOf" srcId="{29104092-D5CF-4700-B386-0D3F186417A7}" destId="{804759D2-FEB4-4296-95B3-4EA18AE7998E}" srcOrd="1" destOrd="0" presId="urn:microsoft.com/office/officeart/2005/8/layout/hierarchy2"/>
    <dgm:cxn modelId="{A7E02D95-9BFB-4FD7-A7C8-C97258C35AB6}" type="presParOf" srcId="{804759D2-FEB4-4296-95B3-4EA18AE7998E}" destId="{A0FE9313-CB21-4476-993F-98D8995A6CE9}" srcOrd="0" destOrd="0" presId="urn:microsoft.com/office/officeart/2005/8/layout/hierarchy2"/>
    <dgm:cxn modelId="{8083064B-615F-41CE-B512-0361B1908DA7}" type="presParOf" srcId="{A0FE9313-CB21-4476-993F-98D8995A6CE9}" destId="{FD45C8D6-BB68-4093-8DA2-4DF9DD79E38F}" srcOrd="0" destOrd="0" presId="urn:microsoft.com/office/officeart/2005/8/layout/hierarchy2"/>
    <dgm:cxn modelId="{8C082D1F-7C36-46E8-9FED-F9D1162B93EB}" type="presParOf" srcId="{804759D2-FEB4-4296-95B3-4EA18AE7998E}" destId="{95E69A6D-CE78-4D81-A5AB-5C9524D26E19}" srcOrd="1" destOrd="0" presId="urn:microsoft.com/office/officeart/2005/8/layout/hierarchy2"/>
    <dgm:cxn modelId="{4380A6EC-4B77-4FC6-8AD4-6145B1CA5F9D}" type="presParOf" srcId="{95E69A6D-CE78-4D81-A5AB-5C9524D26E19}" destId="{8EDBBFF7-F582-4704-95BA-0C18CDFD583A}" srcOrd="0" destOrd="0" presId="urn:microsoft.com/office/officeart/2005/8/layout/hierarchy2"/>
    <dgm:cxn modelId="{FC0BC85F-6992-4D9F-B9FC-8B3D8C08F64A}" type="presParOf" srcId="{95E69A6D-CE78-4D81-A5AB-5C9524D26E19}" destId="{BA47DE09-75F0-4293-82C7-D35E6C7F2A08}" srcOrd="1" destOrd="0" presId="urn:microsoft.com/office/officeart/2005/8/layout/hierarchy2"/>
    <dgm:cxn modelId="{A9235B5D-371A-4500-9726-653E9FC6F049}" type="presParOf" srcId="{BA47DE09-75F0-4293-82C7-D35E6C7F2A08}" destId="{01C5356A-8B21-455F-A7EA-6E5C01E69AC3}" srcOrd="0" destOrd="0" presId="urn:microsoft.com/office/officeart/2005/8/layout/hierarchy2"/>
    <dgm:cxn modelId="{CDF1E96A-9DAA-41BD-8DC4-52E24E6726B7}" type="presParOf" srcId="{01C5356A-8B21-455F-A7EA-6E5C01E69AC3}" destId="{2700C47B-E2DE-4798-B9D7-0583A200DB36}" srcOrd="0" destOrd="0" presId="urn:microsoft.com/office/officeart/2005/8/layout/hierarchy2"/>
    <dgm:cxn modelId="{F635CCBE-ED95-46DC-B037-A6439FBEBE4C}" type="presParOf" srcId="{BA47DE09-75F0-4293-82C7-D35E6C7F2A08}" destId="{F06EC45C-90EC-49E0-8552-19BA4857C08F}" srcOrd="1" destOrd="0" presId="urn:microsoft.com/office/officeart/2005/8/layout/hierarchy2"/>
    <dgm:cxn modelId="{4122F954-E962-45D6-B0A7-298AE85856ED}" type="presParOf" srcId="{F06EC45C-90EC-49E0-8552-19BA4857C08F}" destId="{D1EFBD2D-EA3D-4ACE-BCC4-C2A8760D0D4C}" srcOrd="0" destOrd="0" presId="urn:microsoft.com/office/officeart/2005/8/layout/hierarchy2"/>
    <dgm:cxn modelId="{78029F0F-FE13-423F-B16C-B131129DC832}" type="presParOf" srcId="{F06EC45C-90EC-49E0-8552-19BA4857C08F}" destId="{E5000626-B3DA-4A0E-BA3A-1BB4E00A8AAE}" srcOrd="1" destOrd="0" presId="urn:microsoft.com/office/officeart/2005/8/layout/hierarchy2"/>
    <dgm:cxn modelId="{4ED4B2E4-F87E-4E24-AD6D-549D902E92D2}" type="presParOf" srcId="{804759D2-FEB4-4296-95B3-4EA18AE7998E}" destId="{E9032E66-6C72-4B1E-B3A9-BE98DA6F5A43}" srcOrd="2" destOrd="0" presId="urn:microsoft.com/office/officeart/2005/8/layout/hierarchy2"/>
    <dgm:cxn modelId="{53614491-07F7-48CB-9B86-2CB44C9B277D}" type="presParOf" srcId="{E9032E66-6C72-4B1E-B3A9-BE98DA6F5A43}" destId="{12D0D357-FD08-402B-B537-507E646B57F8}" srcOrd="0" destOrd="0" presId="urn:microsoft.com/office/officeart/2005/8/layout/hierarchy2"/>
    <dgm:cxn modelId="{AF4BD663-889D-4AC6-A1FE-B8B6E2919E71}" type="presParOf" srcId="{804759D2-FEB4-4296-95B3-4EA18AE7998E}" destId="{492302C9-B3C2-4964-A007-A67EA28A59CD}" srcOrd="3" destOrd="0" presId="urn:microsoft.com/office/officeart/2005/8/layout/hierarchy2"/>
    <dgm:cxn modelId="{CEB41100-0606-45C4-BBB5-D92A05A3DE54}" type="presParOf" srcId="{492302C9-B3C2-4964-A007-A67EA28A59CD}" destId="{7794C39B-3F14-478E-9AAC-E0B84F8C364C}" srcOrd="0" destOrd="0" presId="urn:microsoft.com/office/officeart/2005/8/layout/hierarchy2"/>
    <dgm:cxn modelId="{E734120F-CB6E-492D-88BE-833105F23C8D}" type="presParOf" srcId="{492302C9-B3C2-4964-A007-A67EA28A59CD}" destId="{8201FC9C-D5B5-4092-B485-43610053471A}" srcOrd="1" destOrd="0" presId="urn:microsoft.com/office/officeart/2005/8/layout/hierarchy2"/>
    <dgm:cxn modelId="{279F4F03-893F-45FD-AB0E-D149F711EE86}" type="presParOf" srcId="{8201FC9C-D5B5-4092-B485-43610053471A}" destId="{2B146BCC-374C-418D-8D78-6B9599973535}" srcOrd="0" destOrd="0" presId="urn:microsoft.com/office/officeart/2005/8/layout/hierarchy2"/>
    <dgm:cxn modelId="{138CA812-7472-462A-8D24-9344E6EC36C0}" type="presParOf" srcId="{2B146BCC-374C-418D-8D78-6B9599973535}" destId="{BD0E5D4C-5FC8-4F66-9818-D5C45A16F8D0}" srcOrd="0" destOrd="0" presId="urn:microsoft.com/office/officeart/2005/8/layout/hierarchy2"/>
    <dgm:cxn modelId="{A956B46E-0B79-4F14-A0CC-D64C929AAEE4}" type="presParOf" srcId="{8201FC9C-D5B5-4092-B485-43610053471A}" destId="{E36AAA37-7655-4343-B789-271D535494A7}" srcOrd="1" destOrd="0" presId="urn:microsoft.com/office/officeart/2005/8/layout/hierarchy2"/>
    <dgm:cxn modelId="{A3B5222C-7480-4ECD-841C-76A16399A59E}" type="presParOf" srcId="{E36AAA37-7655-4343-B789-271D535494A7}" destId="{D8C7D76E-AE36-40C1-8523-57A21AD72806}" srcOrd="0" destOrd="0" presId="urn:microsoft.com/office/officeart/2005/8/layout/hierarchy2"/>
    <dgm:cxn modelId="{BDFA4128-4B7D-4EEA-8528-52CFE3DAA4CE}" type="presParOf" srcId="{E36AAA37-7655-4343-B789-271D535494A7}" destId="{E0A772EE-8087-4100-8771-819114BF1D72}" srcOrd="1" destOrd="0" presId="urn:microsoft.com/office/officeart/2005/8/layout/hierarchy2"/>
    <dgm:cxn modelId="{6941C2FF-51C4-4A83-861F-0E29757B581F}" type="presParOf" srcId="{804759D2-FEB4-4296-95B3-4EA18AE7998E}" destId="{6D0B8064-DBE0-4700-8EA3-98B4F625A3DE}" srcOrd="4" destOrd="0" presId="urn:microsoft.com/office/officeart/2005/8/layout/hierarchy2"/>
    <dgm:cxn modelId="{FC538D7C-B925-4B7A-AB91-A560CECF7D23}" type="presParOf" srcId="{6D0B8064-DBE0-4700-8EA3-98B4F625A3DE}" destId="{B6B75DAC-FFAB-486E-B04F-BA1A4AE65B11}" srcOrd="0" destOrd="0" presId="urn:microsoft.com/office/officeart/2005/8/layout/hierarchy2"/>
    <dgm:cxn modelId="{EBBDEE61-3635-4590-97EA-D000C8FC76A0}" type="presParOf" srcId="{804759D2-FEB4-4296-95B3-4EA18AE7998E}" destId="{B29D273E-E9D3-4AF4-BC86-4E3EE2858E79}" srcOrd="5" destOrd="0" presId="urn:microsoft.com/office/officeart/2005/8/layout/hierarchy2"/>
    <dgm:cxn modelId="{DE681A56-3F60-4B97-944D-E984AB6EFD2C}" type="presParOf" srcId="{B29D273E-E9D3-4AF4-BC86-4E3EE2858E79}" destId="{A13A08CD-35E0-4390-9412-6C89B70DED8F}" srcOrd="0" destOrd="0" presId="urn:microsoft.com/office/officeart/2005/8/layout/hierarchy2"/>
    <dgm:cxn modelId="{5A1DCF0A-80C3-49D3-83AA-BEA1D18206B9}" type="presParOf" srcId="{B29D273E-E9D3-4AF4-BC86-4E3EE2858E79}" destId="{666629E2-FA17-41DE-AAEB-42AC89F02E6E}" srcOrd="1" destOrd="0" presId="urn:microsoft.com/office/officeart/2005/8/layout/hierarchy2"/>
    <dgm:cxn modelId="{3A433417-2A0B-4812-A394-F93C615168B7}" type="presParOf" srcId="{666629E2-FA17-41DE-AAEB-42AC89F02E6E}" destId="{EA3FC68E-7983-4428-9A14-6D82832DE2E4}" srcOrd="0" destOrd="0" presId="urn:microsoft.com/office/officeart/2005/8/layout/hierarchy2"/>
    <dgm:cxn modelId="{B375F1A7-3F49-4942-BB50-59417896C430}" type="presParOf" srcId="{EA3FC68E-7983-4428-9A14-6D82832DE2E4}" destId="{56AAF1AC-471A-4F26-A47D-74B92FFBA464}" srcOrd="0" destOrd="0" presId="urn:microsoft.com/office/officeart/2005/8/layout/hierarchy2"/>
    <dgm:cxn modelId="{0724BFD3-7390-4628-9A1D-ADD003A1BC4D}" type="presParOf" srcId="{666629E2-FA17-41DE-AAEB-42AC89F02E6E}" destId="{90000410-C95E-4A9A-83DC-1ABF5494330B}" srcOrd="1" destOrd="0" presId="urn:microsoft.com/office/officeart/2005/8/layout/hierarchy2"/>
    <dgm:cxn modelId="{3566F565-DBD0-48C3-A097-E7FF2A7AD3E1}" type="presParOf" srcId="{90000410-C95E-4A9A-83DC-1ABF5494330B}" destId="{79397EAC-7742-408F-92D7-053ECD346D1A}" srcOrd="0" destOrd="0" presId="urn:microsoft.com/office/officeart/2005/8/layout/hierarchy2"/>
    <dgm:cxn modelId="{D3D6D093-F50C-46E1-BEF5-60EDBE898B3B}" type="presParOf" srcId="{90000410-C95E-4A9A-83DC-1ABF5494330B}" destId="{829F3C32-442D-4F75-ACA9-A68EDA6AC71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A4B8A9-155F-41BE-A9ED-C9B294DEDAEA}" type="doc">
      <dgm:prSet loTypeId="urn:microsoft.com/office/officeart/2005/8/layout/hierarchy2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sk-SK"/>
        </a:p>
      </dgm:t>
    </dgm:pt>
    <dgm:pt modelId="{BAF31B3A-662C-4D5B-97AD-E56C45788496}">
      <dgm:prSet phldrT="[Text]"/>
      <dgm:spPr/>
      <dgm:t>
        <a:bodyPr/>
        <a:lstStyle/>
        <a:p>
          <a:r>
            <a:rPr lang="en-US" dirty="0">
              <a:latin typeface="Consolas" pitchFamily="49" charset="0"/>
              <a:cs typeface="Consolas" pitchFamily="49" charset="0"/>
            </a:rPr>
            <a:t>g</a:t>
          </a:r>
          <a:r>
            <a:rPr lang="sk-SK" dirty="0" err="1">
              <a:latin typeface="Consolas" pitchFamily="49" charset="0"/>
              <a:cs typeface="Consolas" pitchFamily="49" charset="0"/>
            </a:rPr>
            <a:t>eneruj</a:t>
          </a:r>
          <a:r>
            <a:rPr lang="en-US" dirty="0">
              <a:latin typeface="Consolas" pitchFamily="49" charset="0"/>
              <a:cs typeface="Consolas" pitchFamily="49" charset="0"/>
            </a:rPr>
            <a:t>(0)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614E5678-4A9B-48D3-AADF-28DBC2A32578}" type="parTrans" cxnId="{B70EECAF-49C3-45E5-94E5-DC4178FE33B7}">
      <dgm:prSet/>
      <dgm:spPr/>
      <dgm:t>
        <a:bodyPr/>
        <a:lstStyle/>
        <a:p>
          <a:endParaRPr lang="sk-SK"/>
        </a:p>
      </dgm:t>
    </dgm:pt>
    <dgm:pt modelId="{57778C4C-4983-4D68-AB8C-778CDE290696}" type="sibTrans" cxnId="{B70EECAF-49C3-45E5-94E5-DC4178FE33B7}">
      <dgm:prSet/>
      <dgm:spPr/>
      <dgm:t>
        <a:bodyPr/>
        <a:lstStyle/>
        <a:p>
          <a:endParaRPr lang="sk-SK"/>
        </a:p>
      </dgm:t>
    </dgm:pt>
    <dgm:pt modelId="{EEDF74F0-ADA4-463C-B8B3-435428ED1E5F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605F8AC3-A71D-41FE-8A79-29D01F02EFE0}" type="parTrans" cxnId="{5A2E2618-CDFA-4B76-90C2-DD3B71E3D127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0CC260F1-B8DD-4979-A86F-F3C67FFA710B}" type="sibTrans" cxnId="{5A2E2618-CDFA-4B76-90C2-DD3B71E3D127}">
      <dgm:prSet/>
      <dgm:spPr/>
      <dgm:t>
        <a:bodyPr/>
        <a:lstStyle/>
        <a:p>
          <a:endParaRPr lang="sk-SK"/>
        </a:p>
      </dgm:t>
    </dgm:pt>
    <dgm:pt modelId="{69BCA0EA-E801-4785-96A4-6376E23DEF3D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DFC494A-E1DE-45FC-A18A-7901A0E79C22}" type="parTrans" cxnId="{BE5A4421-FDFE-476E-AF4E-4813A4490C39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4EC52341-DABB-46E9-8B6E-8D2A9F6FCD0E}" type="sibTrans" cxnId="{BE5A4421-FDFE-476E-AF4E-4813A4490C39}">
      <dgm:prSet/>
      <dgm:spPr/>
      <dgm:t>
        <a:bodyPr/>
        <a:lstStyle/>
        <a:p>
          <a:endParaRPr lang="sk-SK"/>
        </a:p>
      </dgm:t>
    </dgm:pt>
    <dgm:pt modelId="{7C601FAA-9916-4BD9-AE68-A37D4EB35E92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7E7B590F-7CD2-4C2A-9A57-12CA3B13D4D0}" type="parTrans" cxnId="{22F62476-FFB1-4923-BDD5-27F860E1BACF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67324695-114C-440A-A2FB-51F13E5A8865}" type="sibTrans" cxnId="{22F62476-FFB1-4923-BDD5-27F860E1BACF}">
      <dgm:prSet/>
      <dgm:spPr/>
      <dgm:t>
        <a:bodyPr/>
        <a:lstStyle/>
        <a:p>
          <a:endParaRPr lang="sk-SK"/>
        </a:p>
      </dgm:t>
    </dgm:pt>
    <dgm:pt modelId="{94E0F003-D9E0-4105-B4BC-9A273808437A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76CEFCD7-462B-4F2D-990B-B1951CB3525E}" type="parTrans" cxnId="{3DCE37DB-74E6-44D6-9EE1-9B100DCDC8E1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5E8575A4-9B2C-48D6-B22D-09E26CB8D4A9}" type="sibTrans" cxnId="{3DCE37DB-74E6-44D6-9EE1-9B100DCDC8E1}">
      <dgm:prSet/>
      <dgm:spPr/>
      <dgm:t>
        <a:bodyPr/>
        <a:lstStyle/>
        <a:p>
          <a:endParaRPr lang="sk-SK"/>
        </a:p>
      </dgm:t>
    </dgm:pt>
    <dgm:pt modelId="{68A1C7D0-DB76-4B7F-AB54-1982F0DA8807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EA6D0B17-CEDB-4B8B-B91A-C17C4D767874}" type="parTrans" cxnId="{0A6F436D-B985-489E-8E0D-16F00746C292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DD390864-A232-4458-B25E-F4F775ED2A73}" type="sibTrans" cxnId="{0A6F436D-B985-489E-8E0D-16F00746C292}">
      <dgm:prSet/>
      <dgm:spPr/>
      <dgm:t>
        <a:bodyPr/>
        <a:lstStyle/>
        <a:p>
          <a:endParaRPr lang="sk-SK"/>
        </a:p>
      </dgm:t>
    </dgm:pt>
    <dgm:pt modelId="{8C18860F-451D-4578-A2CA-579810CFCF2D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2D965391-9C39-41BE-BAAD-6C7EB15BDCDE}" type="parTrans" cxnId="{32FC693C-A051-4976-808E-1471263E4D21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98154B51-FDAE-423F-ABFC-D6B598FDAE89}" type="sibTrans" cxnId="{32FC693C-A051-4976-808E-1471263E4D21}">
      <dgm:prSet/>
      <dgm:spPr/>
      <dgm:t>
        <a:bodyPr/>
        <a:lstStyle/>
        <a:p>
          <a:endParaRPr lang="sk-SK"/>
        </a:p>
      </dgm:t>
    </dgm:pt>
    <dgm:pt modelId="{763390DE-CFD2-420F-A180-6D0CE06BB816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83063546-7476-4224-B9D2-E2C43284DF22}" type="parTrans" cxnId="{AB43ECE3-0C2A-4A67-835F-C38DE8F03F83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E6FAEEAB-E4D3-4522-BC0D-EEE887D3B291}" type="sibTrans" cxnId="{AB43ECE3-0C2A-4A67-835F-C38DE8F03F83}">
      <dgm:prSet/>
      <dgm:spPr/>
      <dgm:t>
        <a:bodyPr/>
        <a:lstStyle/>
        <a:p>
          <a:endParaRPr lang="sk-SK"/>
        </a:p>
      </dgm:t>
    </dgm:pt>
    <dgm:pt modelId="{485597BB-913C-4EF4-8A14-66870514EC5C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DB46CBA-839A-4A23-BB50-D63EB12C7707}" type="parTrans" cxnId="{E23A8BF9-DBA2-4E84-846A-AA9B24DD2AB3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A13B187A-FDDF-4E27-BE54-8BDFEE024A7A}" type="sibTrans" cxnId="{E23A8BF9-DBA2-4E84-846A-AA9B24DD2AB3}">
      <dgm:prSet/>
      <dgm:spPr/>
      <dgm:t>
        <a:bodyPr/>
        <a:lstStyle/>
        <a:p>
          <a:endParaRPr lang="sk-SK"/>
        </a:p>
      </dgm:t>
    </dgm:pt>
    <dgm:pt modelId="{7400B392-B3C5-4DE8-98EF-2C70D30F1FD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(1)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9A893FD4-9714-4D10-AF94-C4C4DB5792FF}" type="parTrans" cxnId="{D8D18DE9-C4EE-4237-AA3C-BF27506B71AF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267E3A79-3A25-45A9-A7C7-796BD79A0DD2}" type="sibTrans" cxnId="{D8D18DE9-C4EE-4237-AA3C-BF27506B71AF}">
      <dgm:prSet/>
      <dgm:spPr/>
      <dgm:t>
        <a:bodyPr/>
        <a:lstStyle/>
        <a:p>
          <a:endParaRPr lang="sk-SK"/>
        </a:p>
      </dgm:t>
    </dgm:pt>
    <dgm:pt modelId="{F235069A-67FA-417D-90CD-ED495DCB3BA0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1B600EF6-F3D5-4F67-9929-D568D5B3C575}" type="parTrans" cxnId="{8DFC46A4-BD5A-4E56-8A2F-4409E9DD6C18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2AB91530-0CAC-449B-814C-4E6DFE90C1AB}" type="sibTrans" cxnId="{8DFC46A4-BD5A-4E56-8A2F-4409E9DD6C18}">
      <dgm:prSet/>
      <dgm:spPr/>
      <dgm:t>
        <a:bodyPr/>
        <a:lstStyle/>
        <a:p>
          <a:endParaRPr lang="sk-SK"/>
        </a:p>
      </dgm:t>
    </dgm:pt>
    <dgm:pt modelId="{7A739FFB-F147-4864-906C-D5169515A69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F6228317-DCB2-4AC8-A14F-0F29AA564D9E}" type="parTrans" cxnId="{41FF3863-A158-4E11-9EA7-BD700D48EF76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9C306088-3590-486A-9435-8C09C7D42691}" type="sibTrans" cxnId="{41FF3863-A158-4E11-9EA7-BD700D48EF76}">
      <dgm:prSet/>
      <dgm:spPr/>
      <dgm:t>
        <a:bodyPr/>
        <a:lstStyle/>
        <a:p>
          <a:endParaRPr lang="sk-SK"/>
        </a:p>
      </dgm:t>
    </dgm:pt>
    <dgm:pt modelId="{2EE4AB21-B87A-44A9-9BE4-17D7D0272271}">
      <dgm:prSet phldrT="[Text]"/>
      <dgm:spPr/>
      <dgm:t>
        <a:bodyPr/>
        <a:lstStyle/>
        <a:p>
          <a:r>
            <a:rPr lang="en-US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dirty="0">
              <a:latin typeface="Consolas" pitchFamily="49" charset="0"/>
              <a:cs typeface="Consolas" pitchFamily="49" charset="0"/>
            </a:rPr>
            <a:t>(2)</a:t>
          </a:r>
          <a:endParaRPr lang="sk-SK" dirty="0">
            <a:latin typeface="Consolas" pitchFamily="49" charset="0"/>
            <a:cs typeface="Consolas" pitchFamily="49" charset="0"/>
          </a:endParaRPr>
        </a:p>
      </dgm:t>
    </dgm:pt>
    <dgm:pt modelId="{2FF0D958-EAE9-4E71-A462-77B9F21BE226}" type="parTrans" cxnId="{86BF9842-3C44-495F-98F6-2B60AD061A77}">
      <dgm:prSet/>
      <dgm:spPr/>
      <dgm:t>
        <a:bodyPr/>
        <a:lstStyle/>
        <a:p>
          <a:endParaRPr lang="sk-SK">
            <a:latin typeface="Consolas" pitchFamily="49" charset="0"/>
            <a:cs typeface="Consolas" pitchFamily="49" charset="0"/>
          </a:endParaRPr>
        </a:p>
      </dgm:t>
    </dgm:pt>
    <dgm:pt modelId="{E11258D0-3082-4155-B57C-15FCDA412F2A}" type="sibTrans" cxnId="{86BF9842-3C44-495F-98F6-2B60AD061A77}">
      <dgm:prSet/>
      <dgm:spPr/>
      <dgm:t>
        <a:bodyPr/>
        <a:lstStyle/>
        <a:p>
          <a:endParaRPr lang="sk-SK"/>
        </a:p>
      </dgm:t>
    </dgm:pt>
    <dgm:pt modelId="{4082A113-14CE-458F-9304-C21FE476D858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005D1F70-77D1-4369-A35E-F41246F9D87B}" type="parTrans" cxnId="{2242F4B1-7E64-403C-BB23-A7D26D63DEC1}">
      <dgm:prSet/>
      <dgm:spPr/>
      <dgm:t>
        <a:bodyPr/>
        <a:lstStyle/>
        <a:p>
          <a:endParaRPr lang="sk-SK"/>
        </a:p>
      </dgm:t>
    </dgm:pt>
    <dgm:pt modelId="{880D4883-E2C2-40D1-BE23-698EE99A8648}" type="sibTrans" cxnId="{2242F4B1-7E64-403C-BB23-A7D26D63DEC1}">
      <dgm:prSet/>
      <dgm:spPr/>
      <dgm:t>
        <a:bodyPr/>
        <a:lstStyle/>
        <a:p>
          <a:endParaRPr lang="sk-SK"/>
        </a:p>
      </dgm:t>
    </dgm:pt>
    <dgm:pt modelId="{FFCB934D-6625-4B15-AB8D-DA0162CD1D73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8C81A4EA-706D-4815-A12B-ADEF7E4B0859}" type="parTrans" cxnId="{37C32493-0383-4C84-B52D-FB29E9BE12A4}">
      <dgm:prSet/>
      <dgm:spPr/>
      <dgm:t>
        <a:bodyPr/>
        <a:lstStyle/>
        <a:p>
          <a:endParaRPr lang="sk-SK"/>
        </a:p>
      </dgm:t>
    </dgm:pt>
    <dgm:pt modelId="{795B8BB8-6386-43E7-8BF9-0C52030A9B7F}" type="sibTrans" cxnId="{37C32493-0383-4C84-B52D-FB29E9BE12A4}">
      <dgm:prSet/>
      <dgm:spPr/>
      <dgm:t>
        <a:bodyPr/>
        <a:lstStyle/>
        <a:p>
          <a:endParaRPr lang="sk-SK"/>
        </a:p>
      </dgm:t>
    </dgm:pt>
    <dgm:pt modelId="{4D196FE9-3A85-4E1A-B54D-46DB7101B663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28FC429A-FEA3-498D-9043-0F7EA4E7DBDE}" type="parTrans" cxnId="{6CB4E291-7959-40F8-A634-2EC3C5D3378B}">
      <dgm:prSet/>
      <dgm:spPr/>
      <dgm:t>
        <a:bodyPr/>
        <a:lstStyle/>
        <a:p>
          <a:endParaRPr lang="sk-SK"/>
        </a:p>
      </dgm:t>
    </dgm:pt>
    <dgm:pt modelId="{C7402DFD-7570-4657-B54C-51759799FC06}" type="sibTrans" cxnId="{6CB4E291-7959-40F8-A634-2EC3C5D3378B}">
      <dgm:prSet/>
      <dgm:spPr/>
      <dgm:t>
        <a:bodyPr/>
        <a:lstStyle/>
        <a:p>
          <a:endParaRPr lang="sk-SK"/>
        </a:p>
      </dgm:t>
    </dgm:pt>
    <dgm:pt modelId="{F05A1B86-70AB-4EBD-8842-B97491CC8362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2003C615-499C-4F59-8950-2A4C4BA1A0B4}" type="parTrans" cxnId="{A5D0C9CF-8760-4F63-9544-E8A3C59BF00B}">
      <dgm:prSet/>
      <dgm:spPr/>
      <dgm:t>
        <a:bodyPr/>
        <a:lstStyle/>
        <a:p>
          <a:endParaRPr lang="sk-SK"/>
        </a:p>
      </dgm:t>
    </dgm:pt>
    <dgm:pt modelId="{DCB9B380-9978-43AC-8E3A-A7B73B1073E0}" type="sibTrans" cxnId="{A5D0C9CF-8760-4F63-9544-E8A3C59BF00B}">
      <dgm:prSet/>
      <dgm:spPr/>
      <dgm:t>
        <a:bodyPr/>
        <a:lstStyle/>
        <a:p>
          <a:endParaRPr lang="sk-SK"/>
        </a:p>
      </dgm:t>
    </dgm:pt>
    <dgm:pt modelId="{AE97615B-ED3B-409E-ADAC-62574EAB31C2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3B72B8BB-496F-4C9C-A831-E6E2667DAC0A}" type="parTrans" cxnId="{BA5E4071-EBC5-4743-B231-3A577077BA5B}">
      <dgm:prSet/>
      <dgm:spPr/>
      <dgm:t>
        <a:bodyPr/>
        <a:lstStyle/>
        <a:p>
          <a:endParaRPr lang="sk-SK"/>
        </a:p>
      </dgm:t>
    </dgm:pt>
    <dgm:pt modelId="{1DAC96DB-86BC-42A9-9E06-EA1F4BD48D16}" type="sibTrans" cxnId="{BA5E4071-EBC5-4743-B231-3A577077BA5B}">
      <dgm:prSet/>
      <dgm:spPr/>
      <dgm:t>
        <a:bodyPr/>
        <a:lstStyle/>
        <a:p>
          <a:endParaRPr lang="sk-SK"/>
        </a:p>
      </dgm:t>
    </dgm:pt>
    <dgm:pt modelId="{652DD003-0509-42BE-B510-EC4485E88430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B612E619-CF2A-4B49-A001-F1DCBFD82E80}" type="parTrans" cxnId="{39EA0B6B-994D-4020-98E6-00D51CF313A6}">
      <dgm:prSet/>
      <dgm:spPr/>
      <dgm:t>
        <a:bodyPr/>
        <a:lstStyle/>
        <a:p>
          <a:endParaRPr lang="sk-SK"/>
        </a:p>
      </dgm:t>
    </dgm:pt>
    <dgm:pt modelId="{84704921-96EE-4910-8D0B-B0EB5CE9ACC0}" type="sibTrans" cxnId="{39EA0B6B-994D-4020-98E6-00D51CF313A6}">
      <dgm:prSet/>
      <dgm:spPr/>
      <dgm:t>
        <a:bodyPr/>
        <a:lstStyle/>
        <a:p>
          <a:endParaRPr lang="sk-SK"/>
        </a:p>
      </dgm:t>
    </dgm:pt>
    <dgm:pt modelId="{55C6DCBB-B08A-4741-A040-47763E883148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0DA21C91-85EE-44BB-BE01-F44524AA5531}" type="parTrans" cxnId="{0131E6D8-6AA9-451E-9A9A-85455A68AA8A}">
      <dgm:prSet/>
      <dgm:spPr/>
      <dgm:t>
        <a:bodyPr/>
        <a:lstStyle/>
        <a:p>
          <a:endParaRPr lang="sk-SK"/>
        </a:p>
      </dgm:t>
    </dgm:pt>
    <dgm:pt modelId="{AF4758B4-1682-46AA-B03B-D3E2005585B6}" type="sibTrans" cxnId="{0131E6D8-6AA9-451E-9A9A-85455A68AA8A}">
      <dgm:prSet/>
      <dgm:spPr/>
      <dgm:t>
        <a:bodyPr/>
        <a:lstStyle/>
        <a:p>
          <a:endParaRPr lang="sk-SK"/>
        </a:p>
      </dgm:t>
    </dgm:pt>
    <dgm:pt modelId="{099635E9-566A-4749-A649-56B8ACC7FE2B}">
      <dgm:prSet phldrT="[Text]"/>
      <dgm:spPr/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CEF34FB1-A10C-4F85-9F07-D182219A487F}" type="parTrans" cxnId="{DCBF2EAD-FFA9-45E3-9632-59DE8FE43BF0}">
      <dgm:prSet/>
      <dgm:spPr/>
      <dgm:t>
        <a:bodyPr/>
        <a:lstStyle/>
        <a:p>
          <a:endParaRPr lang="sk-SK"/>
        </a:p>
      </dgm:t>
    </dgm:pt>
    <dgm:pt modelId="{4B8D9B3F-5251-401A-A2CB-B8B4D8A89844}" type="sibTrans" cxnId="{DCBF2EAD-FFA9-45E3-9632-59DE8FE43BF0}">
      <dgm:prSet/>
      <dgm:spPr/>
      <dgm:t>
        <a:bodyPr/>
        <a:lstStyle/>
        <a:p>
          <a:endParaRPr lang="sk-SK"/>
        </a:p>
      </dgm:t>
    </dgm:pt>
    <dgm:pt modelId="{44E63F81-60FC-45B0-B406-F580BE9FB2F8}">
      <dgm:prSet phldrT="[Text]"/>
      <dgm:spPr>
        <a:ln>
          <a:solidFill>
            <a:schemeClr val="tx1"/>
          </a:solidFill>
        </a:ln>
      </dgm:spPr>
      <dgm:t>
        <a:bodyPr/>
        <a:lstStyle/>
        <a:p>
          <a:r>
            <a:rPr lang="sk-SK" dirty="0">
              <a:latin typeface="Consolas" pitchFamily="49" charset="0"/>
              <a:cs typeface="Consolas" pitchFamily="49" charset="0"/>
            </a:rPr>
            <a:t>...</a:t>
          </a:r>
        </a:p>
      </dgm:t>
    </dgm:pt>
    <dgm:pt modelId="{B5A7D4A1-F3B0-4865-BB27-45824F807CF1}" type="parTrans" cxnId="{B513474E-95B7-4CED-A8C0-AB5D9524633B}">
      <dgm:prSet/>
      <dgm:spPr/>
      <dgm:t>
        <a:bodyPr/>
        <a:lstStyle/>
        <a:p>
          <a:endParaRPr lang="sk-SK"/>
        </a:p>
      </dgm:t>
    </dgm:pt>
    <dgm:pt modelId="{8A97D060-DC5A-40B1-ADB3-E3F20078818F}" type="sibTrans" cxnId="{B513474E-95B7-4CED-A8C0-AB5D9524633B}">
      <dgm:prSet/>
      <dgm:spPr/>
      <dgm:t>
        <a:bodyPr/>
        <a:lstStyle/>
        <a:p>
          <a:endParaRPr lang="sk-SK"/>
        </a:p>
      </dgm:t>
    </dgm:pt>
    <dgm:pt modelId="{C913D00A-FC40-45A9-877A-FE80879674A4}" type="pres">
      <dgm:prSet presAssocID="{E8A4B8A9-155F-41BE-A9ED-C9B294DEDAE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5C209BE-45FA-490D-A452-6703070A5BA1}" type="pres">
      <dgm:prSet presAssocID="{BAF31B3A-662C-4D5B-97AD-E56C45788496}" presName="root1" presStyleCnt="0"/>
      <dgm:spPr/>
    </dgm:pt>
    <dgm:pt modelId="{28D68CC0-99BD-4095-8E0A-5DDF0F0185AD}" type="pres">
      <dgm:prSet presAssocID="{BAF31B3A-662C-4D5B-97AD-E56C45788496}" presName="LevelOneTextNode" presStyleLbl="node0" presStyleIdx="0" presStyleCnt="1" custScaleX="114058" custLinFactNeighborX="-33098" custLinFactNeighborY="1697">
        <dgm:presLayoutVars>
          <dgm:chPref val="3"/>
        </dgm:presLayoutVars>
      </dgm:prSet>
      <dgm:spPr/>
    </dgm:pt>
    <dgm:pt modelId="{6FE931A2-1D0B-46A5-A7D3-8BC81E7E1013}" type="pres">
      <dgm:prSet presAssocID="{BAF31B3A-662C-4D5B-97AD-E56C45788496}" presName="level2hierChild" presStyleCnt="0"/>
      <dgm:spPr/>
    </dgm:pt>
    <dgm:pt modelId="{48CC4586-8123-4483-82B7-8E2224F4CF3F}" type="pres">
      <dgm:prSet presAssocID="{605F8AC3-A71D-41FE-8A79-29D01F02EFE0}" presName="conn2-1" presStyleLbl="parChTrans1D2" presStyleIdx="0" presStyleCnt="3" custScaleX="2000000"/>
      <dgm:spPr/>
    </dgm:pt>
    <dgm:pt modelId="{D5FED7AC-52C1-4A9A-AFEC-CC1EEE4D1C0E}" type="pres">
      <dgm:prSet presAssocID="{605F8AC3-A71D-41FE-8A79-29D01F02EFE0}" presName="connTx" presStyleLbl="parChTrans1D2" presStyleIdx="0" presStyleCnt="3"/>
      <dgm:spPr/>
    </dgm:pt>
    <dgm:pt modelId="{C0A91AA1-7311-41E7-B8B6-9A5418EB3BF4}" type="pres">
      <dgm:prSet presAssocID="{EEDF74F0-ADA4-463C-B8B3-435428ED1E5F}" presName="root2" presStyleCnt="0"/>
      <dgm:spPr/>
    </dgm:pt>
    <dgm:pt modelId="{0BC9B74B-9EC9-4AB0-9B0E-01EB756643B3}" type="pres">
      <dgm:prSet presAssocID="{EEDF74F0-ADA4-463C-B8B3-435428ED1E5F}" presName="LevelTwoTextNode" presStyleLbl="node2" presStyleIdx="0" presStyleCnt="3" custScaleX="114058" custLinFactNeighborX="-22914">
        <dgm:presLayoutVars>
          <dgm:chPref val="3"/>
        </dgm:presLayoutVars>
      </dgm:prSet>
      <dgm:spPr/>
    </dgm:pt>
    <dgm:pt modelId="{9290D3D2-E056-400B-8CA4-27EF271B440C}" type="pres">
      <dgm:prSet presAssocID="{EEDF74F0-ADA4-463C-B8B3-435428ED1E5F}" presName="level3hierChild" presStyleCnt="0"/>
      <dgm:spPr/>
    </dgm:pt>
    <dgm:pt modelId="{2EE02176-34BB-49AB-A7D2-275C361638A7}" type="pres">
      <dgm:prSet presAssocID="{FDFC494A-E1DE-45FC-A18A-7901A0E79C22}" presName="conn2-1" presStyleLbl="parChTrans1D3" presStyleIdx="0" presStyleCnt="9" custScaleX="2000000"/>
      <dgm:spPr/>
    </dgm:pt>
    <dgm:pt modelId="{9AD699AC-EF3B-4FA5-A7D4-EF49CD58E760}" type="pres">
      <dgm:prSet presAssocID="{FDFC494A-E1DE-45FC-A18A-7901A0E79C22}" presName="connTx" presStyleLbl="parChTrans1D3" presStyleIdx="0" presStyleCnt="9"/>
      <dgm:spPr/>
    </dgm:pt>
    <dgm:pt modelId="{41A7ADF6-E7CB-4993-852B-60AC8A07A42D}" type="pres">
      <dgm:prSet presAssocID="{69BCA0EA-E801-4785-96A4-6376E23DEF3D}" presName="root2" presStyleCnt="0"/>
      <dgm:spPr/>
    </dgm:pt>
    <dgm:pt modelId="{CCCADB6E-CAB0-41FB-9230-D7A877B0E979}" type="pres">
      <dgm:prSet presAssocID="{69BCA0EA-E801-4785-96A4-6376E23DEF3D}" presName="LevelTwoTextNode" presStyleLbl="node3" presStyleIdx="0" presStyleCnt="9" custScaleX="114058">
        <dgm:presLayoutVars>
          <dgm:chPref val="3"/>
        </dgm:presLayoutVars>
      </dgm:prSet>
      <dgm:spPr/>
    </dgm:pt>
    <dgm:pt modelId="{947124FA-F499-493D-8EFE-FF29AA0BC0A2}" type="pres">
      <dgm:prSet presAssocID="{69BCA0EA-E801-4785-96A4-6376E23DEF3D}" presName="level3hierChild" presStyleCnt="0"/>
      <dgm:spPr/>
    </dgm:pt>
    <dgm:pt modelId="{1AC613D3-522B-437E-8855-F9A0CBE1E82D}" type="pres">
      <dgm:prSet presAssocID="{005D1F70-77D1-4369-A35E-F41246F9D87B}" presName="conn2-1" presStyleLbl="parChTrans1D4" presStyleIdx="0" presStyleCnt="9"/>
      <dgm:spPr/>
    </dgm:pt>
    <dgm:pt modelId="{CB7250F6-C057-41BE-A6DC-4AAE6A58266C}" type="pres">
      <dgm:prSet presAssocID="{005D1F70-77D1-4369-A35E-F41246F9D87B}" presName="connTx" presStyleLbl="parChTrans1D4" presStyleIdx="0" presStyleCnt="9"/>
      <dgm:spPr/>
    </dgm:pt>
    <dgm:pt modelId="{B5320BF7-B771-4391-A23D-28BD82A7C858}" type="pres">
      <dgm:prSet presAssocID="{4082A113-14CE-458F-9304-C21FE476D858}" presName="root2" presStyleCnt="0"/>
      <dgm:spPr/>
    </dgm:pt>
    <dgm:pt modelId="{CE6E4BDA-7ADD-4F20-936E-063A9181FBC6}" type="pres">
      <dgm:prSet presAssocID="{4082A113-14CE-458F-9304-C21FE476D858}" presName="LevelTwoTextNode" presStyleLbl="node4" presStyleIdx="0" presStyleCnt="9">
        <dgm:presLayoutVars>
          <dgm:chPref val="3"/>
        </dgm:presLayoutVars>
      </dgm:prSet>
      <dgm:spPr/>
    </dgm:pt>
    <dgm:pt modelId="{73542A37-4BB7-4AED-B2D3-0FF2B66C3798}" type="pres">
      <dgm:prSet presAssocID="{4082A113-14CE-458F-9304-C21FE476D858}" presName="level3hierChild" presStyleCnt="0"/>
      <dgm:spPr/>
    </dgm:pt>
    <dgm:pt modelId="{F846CB99-A6D7-40F3-AA2A-5A576EA8EFD6}" type="pres">
      <dgm:prSet presAssocID="{7E7B590F-7CD2-4C2A-9A57-12CA3B13D4D0}" presName="conn2-1" presStyleLbl="parChTrans1D3" presStyleIdx="1" presStyleCnt="9" custScaleX="2000000"/>
      <dgm:spPr/>
    </dgm:pt>
    <dgm:pt modelId="{339A8A6C-19A0-45A1-B61C-EDAA680E82EE}" type="pres">
      <dgm:prSet presAssocID="{7E7B590F-7CD2-4C2A-9A57-12CA3B13D4D0}" presName="connTx" presStyleLbl="parChTrans1D3" presStyleIdx="1" presStyleCnt="9"/>
      <dgm:spPr/>
    </dgm:pt>
    <dgm:pt modelId="{8D3C05C1-ACD4-4570-945E-D1A53F01964C}" type="pres">
      <dgm:prSet presAssocID="{7C601FAA-9916-4BD9-AE68-A37D4EB35E92}" presName="root2" presStyleCnt="0"/>
      <dgm:spPr/>
    </dgm:pt>
    <dgm:pt modelId="{7AAABED9-FE6B-47F2-A207-BFF1FEA8A00B}" type="pres">
      <dgm:prSet presAssocID="{7C601FAA-9916-4BD9-AE68-A37D4EB35E92}" presName="LevelTwoTextNode" presStyleLbl="node3" presStyleIdx="1" presStyleCnt="9" custScaleX="114058">
        <dgm:presLayoutVars>
          <dgm:chPref val="3"/>
        </dgm:presLayoutVars>
      </dgm:prSet>
      <dgm:spPr/>
    </dgm:pt>
    <dgm:pt modelId="{7CBAFD74-8B72-4811-A93A-F550076860FD}" type="pres">
      <dgm:prSet presAssocID="{7C601FAA-9916-4BD9-AE68-A37D4EB35E92}" presName="level3hierChild" presStyleCnt="0"/>
      <dgm:spPr/>
    </dgm:pt>
    <dgm:pt modelId="{8C50A53D-4F68-49E5-9FD0-B3B4B1225B47}" type="pres">
      <dgm:prSet presAssocID="{8C81A4EA-706D-4815-A12B-ADEF7E4B0859}" presName="conn2-1" presStyleLbl="parChTrans1D4" presStyleIdx="1" presStyleCnt="9"/>
      <dgm:spPr/>
    </dgm:pt>
    <dgm:pt modelId="{8B9A1704-3F73-4680-9D2E-8979B365B9B5}" type="pres">
      <dgm:prSet presAssocID="{8C81A4EA-706D-4815-A12B-ADEF7E4B0859}" presName="connTx" presStyleLbl="parChTrans1D4" presStyleIdx="1" presStyleCnt="9"/>
      <dgm:spPr/>
    </dgm:pt>
    <dgm:pt modelId="{5D94D61E-827E-4986-99E7-E80C9E8C69EC}" type="pres">
      <dgm:prSet presAssocID="{FFCB934D-6625-4B15-AB8D-DA0162CD1D73}" presName="root2" presStyleCnt="0"/>
      <dgm:spPr/>
    </dgm:pt>
    <dgm:pt modelId="{E19EFCB9-73AA-4647-9819-77F4EB2A099E}" type="pres">
      <dgm:prSet presAssocID="{FFCB934D-6625-4B15-AB8D-DA0162CD1D73}" presName="LevelTwoTextNode" presStyleLbl="node4" presStyleIdx="1" presStyleCnt="9">
        <dgm:presLayoutVars>
          <dgm:chPref val="3"/>
        </dgm:presLayoutVars>
      </dgm:prSet>
      <dgm:spPr/>
    </dgm:pt>
    <dgm:pt modelId="{2A7A9C43-6715-47A8-B92B-6D838E8BF830}" type="pres">
      <dgm:prSet presAssocID="{FFCB934D-6625-4B15-AB8D-DA0162CD1D73}" presName="level3hierChild" presStyleCnt="0"/>
      <dgm:spPr/>
    </dgm:pt>
    <dgm:pt modelId="{15E6611C-07EC-4D45-B886-105E297B7629}" type="pres">
      <dgm:prSet presAssocID="{76CEFCD7-462B-4F2D-990B-B1951CB3525E}" presName="conn2-1" presStyleLbl="parChTrans1D3" presStyleIdx="2" presStyleCnt="9" custScaleX="2000000"/>
      <dgm:spPr/>
    </dgm:pt>
    <dgm:pt modelId="{78232DB3-1864-4600-820C-5FA6DC9D3682}" type="pres">
      <dgm:prSet presAssocID="{76CEFCD7-462B-4F2D-990B-B1951CB3525E}" presName="connTx" presStyleLbl="parChTrans1D3" presStyleIdx="2" presStyleCnt="9"/>
      <dgm:spPr/>
    </dgm:pt>
    <dgm:pt modelId="{1D2ABF64-64E5-4FD2-A1B9-59017FD0E529}" type="pres">
      <dgm:prSet presAssocID="{94E0F003-D9E0-4105-B4BC-9A273808437A}" presName="root2" presStyleCnt="0"/>
      <dgm:spPr/>
    </dgm:pt>
    <dgm:pt modelId="{C7C01B8E-B10F-4F38-B073-D16E6D1299A9}" type="pres">
      <dgm:prSet presAssocID="{94E0F003-D9E0-4105-B4BC-9A273808437A}" presName="LevelTwoTextNode" presStyleLbl="node3" presStyleIdx="2" presStyleCnt="9" custScaleX="114058">
        <dgm:presLayoutVars>
          <dgm:chPref val="3"/>
        </dgm:presLayoutVars>
      </dgm:prSet>
      <dgm:spPr/>
    </dgm:pt>
    <dgm:pt modelId="{CB8F802C-616A-4A7F-8536-FC67E967FE34}" type="pres">
      <dgm:prSet presAssocID="{94E0F003-D9E0-4105-B4BC-9A273808437A}" presName="level3hierChild" presStyleCnt="0"/>
      <dgm:spPr/>
    </dgm:pt>
    <dgm:pt modelId="{BB7B338C-71CA-414B-878F-660463AE7851}" type="pres">
      <dgm:prSet presAssocID="{28FC429A-FEA3-498D-9043-0F7EA4E7DBDE}" presName="conn2-1" presStyleLbl="parChTrans1D4" presStyleIdx="2" presStyleCnt="9"/>
      <dgm:spPr/>
    </dgm:pt>
    <dgm:pt modelId="{5CCFBAD0-ED99-4DCA-A76D-FB648260FA94}" type="pres">
      <dgm:prSet presAssocID="{28FC429A-FEA3-498D-9043-0F7EA4E7DBDE}" presName="connTx" presStyleLbl="parChTrans1D4" presStyleIdx="2" presStyleCnt="9"/>
      <dgm:spPr/>
    </dgm:pt>
    <dgm:pt modelId="{CC54506D-66EB-4D66-8B17-5DC115C618D7}" type="pres">
      <dgm:prSet presAssocID="{4D196FE9-3A85-4E1A-B54D-46DB7101B663}" presName="root2" presStyleCnt="0"/>
      <dgm:spPr/>
    </dgm:pt>
    <dgm:pt modelId="{CB44D35A-C437-4452-9F29-9FAFA2372DBE}" type="pres">
      <dgm:prSet presAssocID="{4D196FE9-3A85-4E1A-B54D-46DB7101B663}" presName="LevelTwoTextNode" presStyleLbl="node4" presStyleIdx="2" presStyleCnt="9">
        <dgm:presLayoutVars>
          <dgm:chPref val="3"/>
        </dgm:presLayoutVars>
      </dgm:prSet>
      <dgm:spPr/>
    </dgm:pt>
    <dgm:pt modelId="{B54B45D8-239C-4124-A305-8A87465F8F42}" type="pres">
      <dgm:prSet presAssocID="{4D196FE9-3A85-4E1A-B54D-46DB7101B663}" presName="level3hierChild" presStyleCnt="0"/>
      <dgm:spPr/>
    </dgm:pt>
    <dgm:pt modelId="{D4E8CB6C-D815-4AC1-8E24-44B32AFA60DD}" type="pres">
      <dgm:prSet presAssocID="{EA6D0B17-CEDB-4B8B-B91A-C17C4D767874}" presName="conn2-1" presStyleLbl="parChTrans1D2" presStyleIdx="1" presStyleCnt="3" custScaleX="2000000"/>
      <dgm:spPr/>
    </dgm:pt>
    <dgm:pt modelId="{49FD592B-5AEB-45A4-B648-9F5E0A6C0A17}" type="pres">
      <dgm:prSet presAssocID="{EA6D0B17-CEDB-4B8B-B91A-C17C4D767874}" presName="connTx" presStyleLbl="parChTrans1D2" presStyleIdx="1" presStyleCnt="3"/>
      <dgm:spPr/>
    </dgm:pt>
    <dgm:pt modelId="{D6112B10-DA18-4DEC-A408-0401879531FC}" type="pres">
      <dgm:prSet presAssocID="{68A1C7D0-DB76-4B7F-AB54-1982F0DA8807}" presName="root2" presStyleCnt="0"/>
      <dgm:spPr/>
    </dgm:pt>
    <dgm:pt modelId="{061B2B4D-EC9E-47DC-9B99-FFA1B83BEE09}" type="pres">
      <dgm:prSet presAssocID="{68A1C7D0-DB76-4B7F-AB54-1982F0DA8807}" presName="LevelTwoTextNode" presStyleLbl="node2" presStyleIdx="1" presStyleCnt="3" custScaleX="114058" custLinFactNeighborX="-22914">
        <dgm:presLayoutVars>
          <dgm:chPref val="3"/>
        </dgm:presLayoutVars>
      </dgm:prSet>
      <dgm:spPr/>
    </dgm:pt>
    <dgm:pt modelId="{2423427D-B253-4DCB-9704-553BD0ACBFC6}" type="pres">
      <dgm:prSet presAssocID="{68A1C7D0-DB76-4B7F-AB54-1982F0DA8807}" presName="level3hierChild" presStyleCnt="0"/>
      <dgm:spPr/>
    </dgm:pt>
    <dgm:pt modelId="{11005D31-E089-405C-A38B-1C602C7A1099}" type="pres">
      <dgm:prSet presAssocID="{2D965391-9C39-41BE-BAAD-6C7EB15BDCDE}" presName="conn2-1" presStyleLbl="parChTrans1D3" presStyleIdx="3" presStyleCnt="9" custScaleX="2000000"/>
      <dgm:spPr/>
    </dgm:pt>
    <dgm:pt modelId="{82F1C311-13D0-4BF3-B7D0-79975DA41E56}" type="pres">
      <dgm:prSet presAssocID="{2D965391-9C39-41BE-BAAD-6C7EB15BDCDE}" presName="connTx" presStyleLbl="parChTrans1D3" presStyleIdx="3" presStyleCnt="9"/>
      <dgm:spPr/>
    </dgm:pt>
    <dgm:pt modelId="{322D1539-21D6-4E89-83A4-B0448E4B0184}" type="pres">
      <dgm:prSet presAssocID="{8C18860F-451D-4578-A2CA-579810CFCF2D}" presName="root2" presStyleCnt="0"/>
      <dgm:spPr/>
    </dgm:pt>
    <dgm:pt modelId="{66BDFD14-468B-4954-AA72-3191C96CCC26}" type="pres">
      <dgm:prSet presAssocID="{8C18860F-451D-4578-A2CA-579810CFCF2D}" presName="LevelTwoTextNode" presStyleLbl="node3" presStyleIdx="3" presStyleCnt="9" custScaleX="114058">
        <dgm:presLayoutVars>
          <dgm:chPref val="3"/>
        </dgm:presLayoutVars>
      </dgm:prSet>
      <dgm:spPr/>
    </dgm:pt>
    <dgm:pt modelId="{CFDABBCB-3850-46BE-BC6F-C2719A5222D9}" type="pres">
      <dgm:prSet presAssocID="{8C18860F-451D-4578-A2CA-579810CFCF2D}" presName="level3hierChild" presStyleCnt="0"/>
      <dgm:spPr/>
    </dgm:pt>
    <dgm:pt modelId="{06EE6DB1-8707-42BE-AA9C-1880E3450055}" type="pres">
      <dgm:prSet presAssocID="{2003C615-499C-4F59-8950-2A4C4BA1A0B4}" presName="conn2-1" presStyleLbl="parChTrans1D4" presStyleIdx="3" presStyleCnt="9"/>
      <dgm:spPr/>
    </dgm:pt>
    <dgm:pt modelId="{8D9091F3-A04C-492C-B62B-55393889C9F3}" type="pres">
      <dgm:prSet presAssocID="{2003C615-499C-4F59-8950-2A4C4BA1A0B4}" presName="connTx" presStyleLbl="parChTrans1D4" presStyleIdx="3" presStyleCnt="9"/>
      <dgm:spPr/>
    </dgm:pt>
    <dgm:pt modelId="{122B0EA0-B786-4D62-A73B-08401E1C412A}" type="pres">
      <dgm:prSet presAssocID="{F05A1B86-70AB-4EBD-8842-B97491CC8362}" presName="root2" presStyleCnt="0"/>
      <dgm:spPr/>
    </dgm:pt>
    <dgm:pt modelId="{A9B4A6C0-919A-418E-BC36-FA3E1C385CF2}" type="pres">
      <dgm:prSet presAssocID="{F05A1B86-70AB-4EBD-8842-B97491CC8362}" presName="LevelTwoTextNode" presStyleLbl="node4" presStyleIdx="3" presStyleCnt="9">
        <dgm:presLayoutVars>
          <dgm:chPref val="3"/>
        </dgm:presLayoutVars>
      </dgm:prSet>
      <dgm:spPr/>
    </dgm:pt>
    <dgm:pt modelId="{BC34FF29-09CF-47AD-A33F-A2807AC9C53D}" type="pres">
      <dgm:prSet presAssocID="{F05A1B86-70AB-4EBD-8842-B97491CC8362}" presName="level3hierChild" presStyleCnt="0"/>
      <dgm:spPr/>
    </dgm:pt>
    <dgm:pt modelId="{EB0406F2-BC07-4F0A-A38C-ADDCA3EC6772}" type="pres">
      <dgm:prSet presAssocID="{83063546-7476-4224-B9D2-E2C43284DF22}" presName="conn2-1" presStyleLbl="parChTrans1D3" presStyleIdx="4" presStyleCnt="9" custScaleX="2000000"/>
      <dgm:spPr/>
    </dgm:pt>
    <dgm:pt modelId="{2DC947E4-0CBD-4E69-A312-29B7BB70B969}" type="pres">
      <dgm:prSet presAssocID="{83063546-7476-4224-B9D2-E2C43284DF22}" presName="connTx" presStyleLbl="parChTrans1D3" presStyleIdx="4" presStyleCnt="9"/>
      <dgm:spPr/>
    </dgm:pt>
    <dgm:pt modelId="{D7C4A1A9-BC7A-4FAA-9AB5-0A9370BAB081}" type="pres">
      <dgm:prSet presAssocID="{763390DE-CFD2-420F-A180-6D0CE06BB816}" presName="root2" presStyleCnt="0"/>
      <dgm:spPr/>
    </dgm:pt>
    <dgm:pt modelId="{B670CAEA-B9B0-4060-9FC3-DD94B107F793}" type="pres">
      <dgm:prSet presAssocID="{763390DE-CFD2-420F-A180-6D0CE06BB816}" presName="LevelTwoTextNode" presStyleLbl="node3" presStyleIdx="4" presStyleCnt="9" custScaleX="114058">
        <dgm:presLayoutVars>
          <dgm:chPref val="3"/>
        </dgm:presLayoutVars>
      </dgm:prSet>
      <dgm:spPr/>
    </dgm:pt>
    <dgm:pt modelId="{7D885248-05CE-42DB-B8FF-6B4094903CA3}" type="pres">
      <dgm:prSet presAssocID="{763390DE-CFD2-420F-A180-6D0CE06BB816}" presName="level3hierChild" presStyleCnt="0"/>
      <dgm:spPr/>
    </dgm:pt>
    <dgm:pt modelId="{FD71504B-488A-4C95-AEBE-FBF4B1C0A50B}" type="pres">
      <dgm:prSet presAssocID="{3B72B8BB-496F-4C9C-A831-E6E2667DAC0A}" presName="conn2-1" presStyleLbl="parChTrans1D4" presStyleIdx="4" presStyleCnt="9"/>
      <dgm:spPr/>
    </dgm:pt>
    <dgm:pt modelId="{4D09BE29-6BC6-479B-92FC-A02D826BE6FB}" type="pres">
      <dgm:prSet presAssocID="{3B72B8BB-496F-4C9C-A831-E6E2667DAC0A}" presName="connTx" presStyleLbl="parChTrans1D4" presStyleIdx="4" presStyleCnt="9"/>
      <dgm:spPr/>
    </dgm:pt>
    <dgm:pt modelId="{6B174C33-34B6-4624-8EE1-292393C1C36F}" type="pres">
      <dgm:prSet presAssocID="{AE97615B-ED3B-409E-ADAC-62574EAB31C2}" presName="root2" presStyleCnt="0"/>
      <dgm:spPr/>
    </dgm:pt>
    <dgm:pt modelId="{61E84AD8-BF04-45FE-8601-545D0A98231D}" type="pres">
      <dgm:prSet presAssocID="{AE97615B-ED3B-409E-ADAC-62574EAB31C2}" presName="LevelTwoTextNode" presStyleLbl="node4" presStyleIdx="4" presStyleCnt="9">
        <dgm:presLayoutVars>
          <dgm:chPref val="3"/>
        </dgm:presLayoutVars>
      </dgm:prSet>
      <dgm:spPr/>
    </dgm:pt>
    <dgm:pt modelId="{57B08DC6-61CF-48CC-AAB0-5AFA19A92381}" type="pres">
      <dgm:prSet presAssocID="{AE97615B-ED3B-409E-ADAC-62574EAB31C2}" presName="level3hierChild" presStyleCnt="0"/>
      <dgm:spPr/>
    </dgm:pt>
    <dgm:pt modelId="{0EA9D00C-4F97-4359-869A-392DCE629C35}" type="pres">
      <dgm:prSet presAssocID="{FDB46CBA-839A-4A23-BB50-D63EB12C7707}" presName="conn2-1" presStyleLbl="parChTrans1D3" presStyleIdx="5" presStyleCnt="9" custScaleX="2000000"/>
      <dgm:spPr/>
    </dgm:pt>
    <dgm:pt modelId="{E3DEA3F2-FFEA-4099-8C16-512F588C7448}" type="pres">
      <dgm:prSet presAssocID="{FDB46CBA-839A-4A23-BB50-D63EB12C7707}" presName="connTx" presStyleLbl="parChTrans1D3" presStyleIdx="5" presStyleCnt="9"/>
      <dgm:spPr/>
    </dgm:pt>
    <dgm:pt modelId="{4E14B618-3B27-4705-A808-C97D8E72DC9C}" type="pres">
      <dgm:prSet presAssocID="{485597BB-913C-4EF4-8A14-66870514EC5C}" presName="root2" presStyleCnt="0"/>
      <dgm:spPr/>
    </dgm:pt>
    <dgm:pt modelId="{18D09DC2-A24B-42BF-A00D-6023D54FC22D}" type="pres">
      <dgm:prSet presAssocID="{485597BB-913C-4EF4-8A14-66870514EC5C}" presName="LevelTwoTextNode" presStyleLbl="node3" presStyleIdx="5" presStyleCnt="9" custScaleX="114058">
        <dgm:presLayoutVars>
          <dgm:chPref val="3"/>
        </dgm:presLayoutVars>
      </dgm:prSet>
      <dgm:spPr/>
    </dgm:pt>
    <dgm:pt modelId="{31BD071C-2AE1-469A-9A51-B75BACAF80C1}" type="pres">
      <dgm:prSet presAssocID="{485597BB-913C-4EF4-8A14-66870514EC5C}" presName="level3hierChild" presStyleCnt="0"/>
      <dgm:spPr/>
    </dgm:pt>
    <dgm:pt modelId="{3ECD201B-2833-4DA5-9772-FF51D6E7CFA6}" type="pres">
      <dgm:prSet presAssocID="{B612E619-CF2A-4B49-A001-F1DCBFD82E80}" presName="conn2-1" presStyleLbl="parChTrans1D4" presStyleIdx="5" presStyleCnt="9"/>
      <dgm:spPr/>
    </dgm:pt>
    <dgm:pt modelId="{E353F21A-CB91-4DF1-BD2E-B684F3D1C0EA}" type="pres">
      <dgm:prSet presAssocID="{B612E619-CF2A-4B49-A001-F1DCBFD82E80}" presName="connTx" presStyleLbl="parChTrans1D4" presStyleIdx="5" presStyleCnt="9"/>
      <dgm:spPr/>
    </dgm:pt>
    <dgm:pt modelId="{F1506C7B-7195-4448-9BD3-8CDCA0384FF7}" type="pres">
      <dgm:prSet presAssocID="{652DD003-0509-42BE-B510-EC4485E88430}" presName="root2" presStyleCnt="0"/>
      <dgm:spPr/>
    </dgm:pt>
    <dgm:pt modelId="{4DC207DF-EC52-4990-A798-44FC58B71527}" type="pres">
      <dgm:prSet presAssocID="{652DD003-0509-42BE-B510-EC4485E88430}" presName="LevelTwoTextNode" presStyleLbl="node4" presStyleIdx="5" presStyleCnt="9">
        <dgm:presLayoutVars>
          <dgm:chPref val="3"/>
        </dgm:presLayoutVars>
      </dgm:prSet>
      <dgm:spPr/>
    </dgm:pt>
    <dgm:pt modelId="{FB7724E4-A02F-4DB4-A32B-01CD26058829}" type="pres">
      <dgm:prSet presAssocID="{652DD003-0509-42BE-B510-EC4485E88430}" presName="level3hierChild" presStyleCnt="0"/>
      <dgm:spPr/>
    </dgm:pt>
    <dgm:pt modelId="{E0946169-B268-4F0E-B49E-6AF2A110AEED}" type="pres">
      <dgm:prSet presAssocID="{9A893FD4-9714-4D10-AF94-C4C4DB5792FF}" presName="conn2-1" presStyleLbl="parChTrans1D2" presStyleIdx="2" presStyleCnt="3" custScaleX="2000000"/>
      <dgm:spPr/>
    </dgm:pt>
    <dgm:pt modelId="{FA774326-EDBB-47E0-81EB-59DEC8ED624F}" type="pres">
      <dgm:prSet presAssocID="{9A893FD4-9714-4D10-AF94-C4C4DB5792FF}" presName="connTx" presStyleLbl="parChTrans1D2" presStyleIdx="2" presStyleCnt="3"/>
      <dgm:spPr/>
    </dgm:pt>
    <dgm:pt modelId="{29104092-D5CF-4700-B386-0D3F186417A7}" type="pres">
      <dgm:prSet presAssocID="{7400B392-B3C5-4DE8-98EF-2C70D30F1FD1}" presName="root2" presStyleCnt="0"/>
      <dgm:spPr/>
    </dgm:pt>
    <dgm:pt modelId="{6FA0C2AD-CBC2-40DE-9CAF-2B7525263CE3}" type="pres">
      <dgm:prSet presAssocID="{7400B392-B3C5-4DE8-98EF-2C70D30F1FD1}" presName="LevelTwoTextNode" presStyleLbl="node2" presStyleIdx="2" presStyleCnt="3" custScaleX="114058" custLinFactNeighborX="-22914">
        <dgm:presLayoutVars>
          <dgm:chPref val="3"/>
        </dgm:presLayoutVars>
      </dgm:prSet>
      <dgm:spPr/>
    </dgm:pt>
    <dgm:pt modelId="{804759D2-FEB4-4296-95B3-4EA18AE7998E}" type="pres">
      <dgm:prSet presAssocID="{7400B392-B3C5-4DE8-98EF-2C70D30F1FD1}" presName="level3hierChild" presStyleCnt="0"/>
      <dgm:spPr/>
    </dgm:pt>
    <dgm:pt modelId="{A0FE9313-CB21-4476-993F-98D8995A6CE9}" type="pres">
      <dgm:prSet presAssocID="{1B600EF6-F3D5-4F67-9929-D568D5B3C575}" presName="conn2-1" presStyleLbl="parChTrans1D3" presStyleIdx="6" presStyleCnt="9" custScaleX="2000000"/>
      <dgm:spPr/>
    </dgm:pt>
    <dgm:pt modelId="{FD45C8D6-BB68-4093-8DA2-4DF9DD79E38F}" type="pres">
      <dgm:prSet presAssocID="{1B600EF6-F3D5-4F67-9929-D568D5B3C575}" presName="connTx" presStyleLbl="parChTrans1D3" presStyleIdx="6" presStyleCnt="9"/>
      <dgm:spPr/>
    </dgm:pt>
    <dgm:pt modelId="{95E69A6D-CE78-4D81-A5AB-5C9524D26E19}" type="pres">
      <dgm:prSet presAssocID="{F235069A-67FA-417D-90CD-ED495DCB3BA0}" presName="root2" presStyleCnt="0"/>
      <dgm:spPr/>
    </dgm:pt>
    <dgm:pt modelId="{8EDBBFF7-F582-4704-95BA-0C18CDFD583A}" type="pres">
      <dgm:prSet presAssocID="{F235069A-67FA-417D-90CD-ED495DCB3BA0}" presName="LevelTwoTextNode" presStyleLbl="node3" presStyleIdx="6" presStyleCnt="9" custScaleX="114058">
        <dgm:presLayoutVars>
          <dgm:chPref val="3"/>
        </dgm:presLayoutVars>
      </dgm:prSet>
      <dgm:spPr/>
    </dgm:pt>
    <dgm:pt modelId="{BA47DE09-75F0-4293-82C7-D35E6C7F2A08}" type="pres">
      <dgm:prSet presAssocID="{F235069A-67FA-417D-90CD-ED495DCB3BA0}" presName="level3hierChild" presStyleCnt="0"/>
      <dgm:spPr/>
    </dgm:pt>
    <dgm:pt modelId="{01C5356A-8B21-455F-A7EA-6E5C01E69AC3}" type="pres">
      <dgm:prSet presAssocID="{0DA21C91-85EE-44BB-BE01-F44524AA5531}" presName="conn2-1" presStyleLbl="parChTrans1D4" presStyleIdx="6" presStyleCnt="9"/>
      <dgm:spPr/>
    </dgm:pt>
    <dgm:pt modelId="{2700C47B-E2DE-4798-B9D7-0583A200DB36}" type="pres">
      <dgm:prSet presAssocID="{0DA21C91-85EE-44BB-BE01-F44524AA5531}" presName="connTx" presStyleLbl="parChTrans1D4" presStyleIdx="6" presStyleCnt="9"/>
      <dgm:spPr/>
    </dgm:pt>
    <dgm:pt modelId="{F06EC45C-90EC-49E0-8552-19BA4857C08F}" type="pres">
      <dgm:prSet presAssocID="{55C6DCBB-B08A-4741-A040-47763E883148}" presName="root2" presStyleCnt="0"/>
      <dgm:spPr/>
    </dgm:pt>
    <dgm:pt modelId="{D1EFBD2D-EA3D-4ACE-BCC4-C2A8760D0D4C}" type="pres">
      <dgm:prSet presAssocID="{55C6DCBB-B08A-4741-A040-47763E883148}" presName="LevelTwoTextNode" presStyleLbl="node4" presStyleIdx="6" presStyleCnt="9">
        <dgm:presLayoutVars>
          <dgm:chPref val="3"/>
        </dgm:presLayoutVars>
      </dgm:prSet>
      <dgm:spPr/>
    </dgm:pt>
    <dgm:pt modelId="{E5000626-B3DA-4A0E-BA3A-1BB4E00A8AAE}" type="pres">
      <dgm:prSet presAssocID="{55C6DCBB-B08A-4741-A040-47763E883148}" presName="level3hierChild" presStyleCnt="0"/>
      <dgm:spPr/>
    </dgm:pt>
    <dgm:pt modelId="{E9032E66-6C72-4B1E-B3A9-BE98DA6F5A43}" type="pres">
      <dgm:prSet presAssocID="{F6228317-DCB2-4AC8-A14F-0F29AA564D9E}" presName="conn2-1" presStyleLbl="parChTrans1D3" presStyleIdx="7" presStyleCnt="9" custScaleX="2000000"/>
      <dgm:spPr/>
    </dgm:pt>
    <dgm:pt modelId="{12D0D357-FD08-402B-B537-507E646B57F8}" type="pres">
      <dgm:prSet presAssocID="{F6228317-DCB2-4AC8-A14F-0F29AA564D9E}" presName="connTx" presStyleLbl="parChTrans1D3" presStyleIdx="7" presStyleCnt="9"/>
      <dgm:spPr/>
    </dgm:pt>
    <dgm:pt modelId="{492302C9-B3C2-4964-A007-A67EA28A59CD}" type="pres">
      <dgm:prSet presAssocID="{7A739FFB-F147-4864-906C-D5169515A691}" presName="root2" presStyleCnt="0"/>
      <dgm:spPr/>
    </dgm:pt>
    <dgm:pt modelId="{7794C39B-3F14-478E-9AAC-E0B84F8C364C}" type="pres">
      <dgm:prSet presAssocID="{7A739FFB-F147-4864-906C-D5169515A691}" presName="LevelTwoTextNode" presStyleLbl="node3" presStyleIdx="7" presStyleCnt="9" custScaleX="114058">
        <dgm:presLayoutVars>
          <dgm:chPref val="3"/>
        </dgm:presLayoutVars>
      </dgm:prSet>
      <dgm:spPr/>
    </dgm:pt>
    <dgm:pt modelId="{8201FC9C-D5B5-4092-B485-43610053471A}" type="pres">
      <dgm:prSet presAssocID="{7A739FFB-F147-4864-906C-D5169515A691}" presName="level3hierChild" presStyleCnt="0"/>
      <dgm:spPr/>
    </dgm:pt>
    <dgm:pt modelId="{2B146BCC-374C-418D-8D78-6B9599973535}" type="pres">
      <dgm:prSet presAssocID="{CEF34FB1-A10C-4F85-9F07-D182219A487F}" presName="conn2-1" presStyleLbl="parChTrans1D4" presStyleIdx="7" presStyleCnt="9"/>
      <dgm:spPr/>
    </dgm:pt>
    <dgm:pt modelId="{BD0E5D4C-5FC8-4F66-9818-D5C45A16F8D0}" type="pres">
      <dgm:prSet presAssocID="{CEF34FB1-A10C-4F85-9F07-D182219A487F}" presName="connTx" presStyleLbl="parChTrans1D4" presStyleIdx="7" presStyleCnt="9"/>
      <dgm:spPr/>
    </dgm:pt>
    <dgm:pt modelId="{E36AAA37-7655-4343-B789-271D535494A7}" type="pres">
      <dgm:prSet presAssocID="{099635E9-566A-4749-A649-56B8ACC7FE2B}" presName="root2" presStyleCnt="0"/>
      <dgm:spPr/>
    </dgm:pt>
    <dgm:pt modelId="{D8C7D76E-AE36-40C1-8523-57A21AD72806}" type="pres">
      <dgm:prSet presAssocID="{099635E9-566A-4749-A649-56B8ACC7FE2B}" presName="LevelTwoTextNode" presStyleLbl="node4" presStyleIdx="7" presStyleCnt="9">
        <dgm:presLayoutVars>
          <dgm:chPref val="3"/>
        </dgm:presLayoutVars>
      </dgm:prSet>
      <dgm:spPr/>
    </dgm:pt>
    <dgm:pt modelId="{E0A772EE-8087-4100-8771-819114BF1D72}" type="pres">
      <dgm:prSet presAssocID="{099635E9-566A-4749-A649-56B8ACC7FE2B}" presName="level3hierChild" presStyleCnt="0"/>
      <dgm:spPr/>
    </dgm:pt>
    <dgm:pt modelId="{6D0B8064-DBE0-4700-8EA3-98B4F625A3DE}" type="pres">
      <dgm:prSet presAssocID="{2FF0D958-EAE9-4E71-A462-77B9F21BE226}" presName="conn2-1" presStyleLbl="parChTrans1D3" presStyleIdx="8" presStyleCnt="9" custScaleX="2000000"/>
      <dgm:spPr/>
    </dgm:pt>
    <dgm:pt modelId="{B6B75DAC-FFAB-486E-B04F-BA1A4AE65B11}" type="pres">
      <dgm:prSet presAssocID="{2FF0D958-EAE9-4E71-A462-77B9F21BE226}" presName="connTx" presStyleLbl="parChTrans1D3" presStyleIdx="8" presStyleCnt="9"/>
      <dgm:spPr/>
    </dgm:pt>
    <dgm:pt modelId="{B29D273E-E9D3-4AF4-BC86-4E3EE2858E79}" type="pres">
      <dgm:prSet presAssocID="{2EE4AB21-B87A-44A9-9BE4-17D7D0272271}" presName="root2" presStyleCnt="0"/>
      <dgm:spPr/>
    </dgm:pt>
    <dgm:pt modelId="{A13A08CD-35E0-4390-9412-6C89B70DED8F}" type="pres">
      <dgm:prSet presAssocID="{2EE4AB21-B87A-44A9-9BE4-17D7D0272271}" presName="LevelTwoTextNode" presStyleLbl="node3" presStyleIdx="8" presStyleCnt="9" custScaleX="114058">
        <dgm:presLayoutVars>
          <dgm:chPref val="3"/>
        </dgm:presLayoutVars>
      </dgm:prSet>
      <dgm:spPr/>
    </dgm:pt>
    <dgm:pt modelId="{666629E2-FA17-41DE-AAEB-42AC89F02E6E}" type="pres">
      <dgm:prSet presAssocID="{2EE4AB21-B87A-44A9-9BE4-17D7D0272271}" presName="level3hierChild" presStyleCnt="0"/>
      <dgm:spPr/>
    </dgm:pt>
    <dgm:pt modelId="{EA3FC68E-7983-4428-9A14-6D82832DE2E4}" type="pres">
      <dgm:prSet presAssocID="{B5A7D4A1-F3B0-4865-BB27-45824F807CF1}" presName="conn2-1" presStyleLbl="parChTrans1D4" presStyleIdx="8" presStyleCnt="9"/>
      <dgm:spPr/>
    </dgm:pt>
    <dgm:pt modelId="{56AAF1AC-471A-4F26-A47D-74B92FFBA464}" type="pres">
      <dgm:prSet presAssocID="{B5A7D4A1-F3B0-4865-BB27-45824F807CF1}" presName="connTx" presStyleLbl="parChTrans1D4" presStyleIdx="8" presStyleCnt="9"/>
      <dgm:spPr/>
    </dgm:pt>
    <dgm:pt modelId="{90000410-C95E-4A9A-83DC-1ABF5494330B}" type="pres">
      <dgm:prSet presAssocID="{44E63F81-60FC-45B0-B406-F580BE9FB2F8}" presName="root2" presStyleCnt="0"/>
      <dgm:spPr/>
    </dgm:pt>
    <dgm:pt modelId="{79397EAC-7742-408F-92D7-053ECD346D1A}" type="pres">
      <dgm:prSet presAssocID="{44E63F81-60FC-45B0-B406-F580BE9FB2F8}" presName="LevelTwoTextNode" presStyleLbl="node4" presStyleIdx="8" presStyleCnt="9">
        <dgm:presLayoutVars>
          <dgm:chPref val="3"/>
        </dgm:presLayoutVars>
      </dgm:prSet>
      <dgm:spPr/>
    </dgm:pt>
    <dgm:pt modelId="{829F3C32-442D-4F75-ACA9-A68EDA6AC71F}" type="pres">
      <dgm:prSet presAssocID="{44E63F81-60FC-45B0-B406-F580BE9FB2F8}" presName="level3hierChild" presStyleCnt="0"/>
      <dgm:spPr/>
    </dgm:pt>
  </dgm:ptLst>
  <dgm:cxnLst>
    <dgm:cxn modelId="{B7BFAC01-264E-47DD-AF5C-8E4B733D6D43}" type="presOf" srcId="{1B600EF6-F3D5-4F67-9929-D568D5B3C575}" destId="{A0FE9313-CB21-4476-993F-98D8995A6CE9}" srcOrd="0" destOrd="0" presId="urn:microsoft.com/office/officeart/2005/8/layout/hierarchy2"/>
    <dgm:cxn modelId="{7E5C2202-6D02-4370-8DA5-BEE4CECC2A1D}" type="presOf" srcId="{FDB46CBA-839A-4A23-BB50-D63EB12C7707}" destId="{E3DEA3F2-FFEA-4099-8C16-512F588C7448}" srcOrd="1" destOrd="0" presId="urn:microsoft.com/office/officeart/2005/8/layout/hierarchy2"/>
    <dgm:cxn modelId="{7B9D9F07-0B8F-470E-9B79-D2CF4A8586B5}" type="presOf" srcId="{AE97615B-ED3B-409E-ADAC-62574EAB31C2}" destId="{61E84AD8-BF04-45FE-8601-545D0A98231D}" srcOrd="0" destOrd="0" presId="urn:microsoft.com/office/officeart/2005/8/layout/hierarchy2"/>
    <dgm:cxn modelId="{671E530C-E5F3-4DBB-A9BD-750DFB96463B}" type="presOf" srcId="{2003C615-499C-4F59-8950-2A4C4BA1A0B4}" destId="{8D9091F3-A04C-492C-B62B-55393889C9F3}" srcOrd="1" destOrd="0" presId="urn:microsoft.com/office/officeart/2005/8/layout/hierarchy2"/>
    <dgm:cxn modelId="{2DD21C0E-A6CA-428E-9EF5-20B092F6810F}" type="presOf" srcId="{FDFC494A-E1DE-45FC-A18A-7901A0E79C22}" destId="{2EE02176-34BB-49AB-A7D2-275C361638A7}" srcOrd="0" destOrd="0" presId="urn:microsoft.com/office/officeart/2005/8/layout/hierarchy2"/>
    <dgm:cxn modelId="{AB617314-5A6D-42ED-8C09-144F9D569270}" type="presOf" srcId="{76CEFCD7-462B-4F2D-990B-B1951CB3525E}" destId="{15E6611C-07EC-4D45-B886-105E297B7629}" srcOrd="0" destOrd="0" presId="urn:microsoft.com/office/officeart/2005/8/layout/hierarchy2"/>
    <dgm:cxn modelId="{5A2E2618-CDFA-4B76-90C2-DD3B71E3D127}" srcId="{BAF31B3A-662C-4D5B-97AD-E56C45788496}" destId="{EEDF74F0-ADA4-463C-B8B3-435428ED1E5F}" srcOrd="0" destOrd="0" parTransId="{605F8AC3-A71D-41FE-8A79-29D01F02EFE0}" sibTransId="{0CC260F1-B8DD-4979-A86F-F3C67FFA710B}"/>
    <dgm:cxn modelId="{1D8DA61B-C957-4FB6-9A47-72327EF064ED}" type="presOf" srcId="{099635E9-566A-4749-A649-56B8ACC7FE2B}" destId="{D8C7D76E-AE36-40C1-8523-57A21AD72806}" srcOrd="0" destOrd="0" presId="urn:microsoft.com/office/officeart/2005/8/layout/hierarchy2"/>
    <dgm:cxn modelId="{E2FFEA1B-41F9-4BC6-9675-21C2618689DE}" type="presOf" srcId="{EEDF74F0-ADA4-463C-B8B3-435428ED1E5F}" destId="{0BC9B74B-9EC9-4AB0-9B0E-01EB756643B3}" srcOrd="0" destOrd="0" presId="urn:microsoft.com/office/officeart/2005/8/layout/hierarchy2"/>
    <dgm:cxn modelId="{BE5A4421-FDFE-476E-AF4E-4813A4490C39}" srcId="{EEDF74F0-ADA4-463C-B8B3-435428ED1E5F}" destId="{69BCA0EA-E801-4785-96A4-6376E23DEF3D}" srcOrd="0" destOrd="0" parTransId="{FDFC494A-E1DE-45FC-A18A-7901A0E79C22}" sibTransId="{4EC52341-DABB-46E9-8B6E-8D2A9F6FCD0E}"/>
    <dgm:cxn modelId="{CEB98923-3DB4-4131-8165-9192AFDA719C}" type="presOf" srcId="{2003C615-499C-4F59-8950-2A4C4BA1A0B4}" destId="{06EE6DB1-8707-42BE-AA9C-1880E3450055}" srcOrd="0" destOrd="0" presId="urn:microsoft.com/office/officeart/2005/8/layout/hierarchy2"/>
    <dgm:cxn modelId="{42E59F28-FDAE-4AA0-88E8-392FF6319B29}" type="presOf" srcId="{E8A4B8A9-155F-41BE-A9ED-C9B294DEDAEA}" destId="{C913D00A-FC40-45A9-877A-FE80879674A4}" srcOrd="0" destOrd="0" presId="urn:microsoft.com/office/officeart/2005/8/layout/hierarchy2"/>
    <dgm:cxn modelId="{FF688936-61AF-467F-9D74-BCF4B1BB343E}" type="presOf" srcId="{7E7B590F-7CD2-4C2A-9A57-12CA3B13D4D0}" destId="{F846CB99-A6D7-40F3-AA2A-5A576EA8EFD6}" srcOrd="0" destOrd="0" presId="urn:microsoft.com/office/officeart/2005/8/layout/hierarchy2"/>
    <dgm:cxn modelId="{91C33A38-8046-45B1-857D-6D1F8D6186D5}" type="presOf" srcId="{8C81A4EA-706D-4815-A12B-ADEF7E4B0859}" destId="{8C50A53D-4F68-49E5-9FD0-B3B4B1225B47}" srcOrd="0" destOrd="0" presId="urn:microsoft.com/office/officeart/2005/8/layout/hierarchy2"/>
    <dgm:cxn modelId="{5248E93B-BD15-461C-A731-8D9A6D63C9BD}" type="presOf" srcId="{76CEFCD7-462B-4F2D-990B-B1951CB3525E}" destId="{78232DB3-1864-4600-820C-5FA6DC9D3682}" srcOrd="1" destOrd="0" presId="urn:microsoft.com/office/officeart/2005/8/layout/hierarchy2"/>
    <dgm:cxn modelId="{32FC693C-A051-4976-808E-1471263E4D21}" srcId="{68A1C7D0-DB76-4B7F-AB54-1982F0DA8807}" destId="{8C18860F-451D-4578-A2CA-579810CFCF2D}" srcOrd="0" destOrd="0" parTransId="{2D965391-9C39-41BE-BAAD-6C7EB15BDCDE}" sibTransId="{98154B51-FDAE-423F-ABFC-D6B598FDAE89}"/>
    <dgm:cxn modelId="{90873540-1588-4584-8877-1FE9F6F791C4}" type="presOf" srcId="{605F8AC3-A71D-41FE-8A79-29D01F02EFE0}" destId="{D5FED7AC-52C1-4A9A-AFEC-CC1EEE4D1C0E}" srcOrd="1" destOrd="0" presId="urn:microsoft.com/office/officeart/2005/8/layout/hierarchy2"/>
    <dgm:cxn modelId="{4A0C1D5F-3F28-45C5-A1BD-407480A20208}" type="presOf" srcId="{8C18860F-451D-4578-A2CA-579810CFCF2D}" destId="{66BDFD14-468B-4954-AA72-3191C96CCC26}" srcOrd="0" destOrd="0" presId="urn:microsoft.com/office/officeart/2005/8/layout/hierarchy2"/>
    <dgm:cxn modelId="{46EB9E61-A8CB-4D09-B33B-15AA2C35CD8E}" type="presOf" srcId="{7A739FFB-F147-4864-906C-D5169515A691}" destId="{7794C39B-3F14-478E-9AAC-E0B84F8C364C}" srcOrd="0" destOrd="0" presId="urn:microsoft.com/office/officeart/2005/8/layout/hierarchy2"/>
    <dgm:cxn modelId="{86BF9842-3C44-495F-98F6-2B60AD061A77}" srcId="{7400B392-B3C5-4DE8-98EF-2C70D30F1FD1}" destId="{2EE4AB21-B87A-44A9-9BE4-17D7D0272271}" srcOrd="2" destOrd="0" parTransId="{2FF0D958-EAE9-4E71-A462-77B9F21BE226}" sibTransId="{E11258D0-3082-4155-B57C-15FCDA412F2A}"/>
    <dgm:cxn modelId="{41FF3863-A158-4E11-9EA7-BD700D48EF76}" srcId="{7400B392-B3C5-4DE8-98EF-2C70D30F1FD1}" destId="{7A739FFB-F147-4864-906C-D5169515A691}" srcOrd="1" destOrd="0" parTransId="{F6228317-DCB2-4AC8-A14F-0F29AA564D9E}" sibTransId="{9C306088-3590-486A-9435-8C09C7D42691}"/>
    <dgm:cxn modelId="{39EA0B6B-994D-4020-98E6-00D51CF313A6}" srcId="{485597BB-913C-4EF4-8A14-66870514EC5C}" destId="{652DD003-0509-42BE-B510-EC4485E88430}" srcOrd="0" destOrd="0" parTransId="{B612E619-CF2A-4B49-A001-F1DCBFD82E80}" sibTransId="{84704921-96EE-4910-8D0B-B0EB5CE9ACC0}"/>
    <dgm:cxn modelId="{AD8D666C-9A4C-4750-A9C9-5475C08D3614}" type="presOf" srcId="{68A1C7D0-DB76-4B7F-AB54-1982F0DA8807}" destId="{061B2B4D-EC9E-47DC-9B99-FFA1B83BEE09}" srcOrd="0" destOrd="0" presId="urn:microsoft.com/office/officeart/2005/8/layout/hierarchy2"/>
    <dgm:cxn modelId="{28C1EB6C-0C4C-4CE7-9D40-EE87A304EAE3}" type="presOf" srcId="{3B72B8BB-496F-4C9C-A831-E6E2667DAC0A}" destId="{FD71504B-488A-4C95-AEBE-FBF4B1C0A50B}" srcOrd="0" destOrd="0" presId="urn:microsoft.com/office/officeart/2005/8/layout/hierarchy2"/>
    <dgm:cxn modelId="{0A6F436D-B985-489E-8E0D-16F00746C292}" srcId="{BAF31B3A-662C-4D5B-97AD-E56C45788496}" destId="{68A1C7D0-DB76-4B7F-AB54-1982F0DA8807}" srcOrd="1" destOrd="0" parTransId="{EA6D0B17-CEDB-4B8B-B91A-C17C4D767874}" sibTransId="{DD390864-A232-4458-B25E-F4F775ED2A73}"/>
    <dgm:cxn modelId="{B513474E-95B7-4CED-A8C0-AB5D9524633B}" srcId="{2EE4AB21-B87A-44A9-9BE4-17D7D0272271}" destId="{44E63F81-60FC-45B0-B406-F580BE9FB2F8}" srcOrd="0" destOrd="0" parTransId="{B5A7D4A1-F3B0-4865-BB27-45824F807CF1}" sibTransId="{8A97D060-DC5A-40B1-ADB3-E3F20078818F}"/>
    <dgm:cxn modelId="{1260804E-898F-4B4B-8355-41FCD1E4AE12}" type="presOf" srcId="{605F8AC3-A71D-41FE-8A79-29D01F02EFE0}" destId="{48CC4586-8123-4483-82B7-8E2224F4CF3F}" srcOrd="0" destOrd="0" presId="urn:microsoft.com/office/officeart/2005/8/layout/hierarchy2"/>
    <dgm:cxn modelId="{CC6C966E-6CF6-49B1-B762-356101A2F78B}" type="presOf" srcId="{F235069A-67FA-417D-90CD-ED495DCB3BA0}" destId="{8EDBBFF7-F582-4704-95BA-0C18CDFD583A}" srcOrd="0" destOrd="0" presId="urn:microsoft.com/office/officeart/2005/8/layout/hierarchy2"/>
    <dgm:cxn modelId="{C2B9756F-B38A-44CF-A8E9-0F0FC373D7B1}" type="presOf" srcId="{3B72B8BB-496F-4C9C-A831-E6E2667DAC0A}" destId="{4D09BE29-6BC6-479B-92FC-A02D826BE6FB}" srcOrd="1" destOrd="0" presId="urn:microsoft.com/office/officeart/2005/8/layout/hierarchy2"/>
    <dgm:cxn modelId="{B3A6CD6F-CEC5-4CD7-9DF3-EBB5ABFBF864}" type="presOf" srcId="{FDB46CBA-839A-4A23-BB50-D63EB12C7707}" destId="{0EA9D00C-4F97-4359-869A-392DCE629C35}" srcOrd="0" destOrd="0" presId="urn:microsoft.com/office/officeart/2005/8/layout/hierarchy2"/>
    <dgm:cxn modelId="{464DDC70-4E36-4539-9543-55EB5AEFCF67}" type="presOf" srcId="{763390DE-CFD2-420F-A180-6D0CE06BB816}" destId="{B670CAEA-B9B0-4060-9FC3-DD94B107F793}" srcOrd="0" destOrd="0" presId="urn:microsoft.com/office/officeart/2005/8/layout/hierarchy2"/>
    <dgm:cxn modelId="{F856DC70-ADD6-4974-BFAE-1E3EB7E36042}" type="presOf" srcId="{B612E619-CF2A-4B49-A001-F1DCBFD82E80}" destId="{E353F21A-CB91-4DF1-BD2E-B684F3D1C0EA}" srcOrd="1" destOrd="0" presId="urn:microsoft.com/office/officeart/2005/8/layout/hierarchy2"/>
    <dgm:cxn modelId="{BA5E4071-EBC5-4743-B231-3A577077BA5B}" srcId="{763390DE-CFD2-420F-A180-6D0CE06BB816}" destId="{AE97615B-ED3B-409E-ADAC-62574EAB31C2}" srcOrd="0" destOrd="0" parTransId="{3B72B8BB-496F-4C9C-A831-E6E2667DAC0A}" sibTransId="{1DAC96DB-86BC-42A9-9E06-EA1F4BD48D16}"/>
    <dgm:cxn modelId="{CC456C52-8BF2-46B6-B3B3-42B603D50E14}" type="presOf" srcId="{44E63F81-60FC-45B0-B406-F580BE9FB2F8}" destId="{79397EAC-7742-408F-92D7-053ECD346D1A}" srcOrd="0" destOrd="0" presId="urn:microsoft.com/office/officeart/2005/8/layout/hierarchy2"/>
    <dgm:cxn modelId="{EA3C6D72-5428-4D7C-B183-991D6D7A9BAE}" type="presOf" srcId="{0DA21C91-85EE-44BB-BE01-F44524AA5531}" destId="{01C5356A-8B21-455F-A7EA-6E5C01E69AC3}" srcOrd="0" destOrd="0" presId="urn:microsoft.com/office/officeart/2005/8/layout/hierarchy2"/>
    <dgm:cxn modelId="{0F9FC754-9524-4A0B-9976-96FA29567036}" type="presOf" srcId="{28FC429A-FEA3-498D-9043-0F7EA4E7DBDE}" destId="{5CCFBAD0-ED99-4DCA-A76D-FB648260FA94}" srcOrd="1" destOrd="0" presId="urn:microsoft.com/office/officeart/2005/8/layout/hierarchy2"/>
    <dgm:cxn modelId="{D9DBFB74-C795-46CC-AEE9-504BA61D7E2D}" type="presOf" srcId="{485597BB-913C-4EF4-8A14-66870514EC5C}" destId="{18D09DC2-A24B-42BF-A00D-6023D54FC22D}" srcOrd="0" destOrd="0" presId="urn:microsoft.com/office/officeart/2005/8/layout/hierarchy2"/>
    <dgm:cxn modelId="{22F62476-FFB1-4923-BDD5-27F860E1BACF}" srcId="{EEDF74F0-ADA4-463C-B8B3-435428ED1E5F}" destId="{7C601FAA-9916-4BD9-AE68-A37D4EB35E92}" srcOrd="1" destOrd="0" parTransId="{7E7B590F-7CD2-4C2A-9A57-12CA3B13D4D0}" sibTransId="{67324695-114C-440A-A2FB-51F13E5A8865}"/>
    <dgm:cxn modelId="{42026F76-894C-424C-BBEC-45E5E98E42D7}" type="presOf" srcId="{BAF31B3A-662C-4D5B-97AD-E56C45788496}" destId="{28D68CC0-99BD-4095-8E0A-5DDF0F0185AD}" srcOrd="0" destOrd="0" presId="urn:microsoft.com/office/officeart/2005/8/layout/hierarchy2"/>
    <dgm:cxn modelId="{6B1D6E78-AF2D-429D-9EEA-D15455E73918}" type="presOf" srcId="{2FF0D958-EAE9-4E71-A462-77B9F21BE226}" destId="{B6B75DAC-FFAB-486E-B04F-BA1A4AE65B11}" srcOrd="1" destOrd="0" presId="urn:microsoft.com/office/officeart/2005/8/layout/hierarchy2"/>
    <dgm:cxn modelId="{CCCCE97C-C423-4847-AB0D-D2E7E697B1CA}" type="presOf" srcId="{F05A1B86-70AB-4EBD-8842-B97491CC8362}" destId="{A9B4A6C0-919A-418E-BC36-FA3E1C385CF2}" srcOrd="0" destOrd="0" presId="urn:microsoft.com/office/officeart/2005/8/layout/hierarchy2"/>
    <dgm:cxn modelId="{9F109281-62EF-47A8-BF88-DA41F92C82E3}" type="presOf" srcId="{8C81A4EA-706D-4815-A12B-ADEF7E4B0859}" destId="{8B9A1704-3F73-4680-9D2E-8979B365B9B5}" srcOrd="1" destOrd="0" presId="urn:microsoft.com/office/officeart/2005/8/layout/hierarchy2"/>
    <dgm:cxn modelId="{71E2FD85-8E12-4EBD-B032-F65F763B076C}" type="presOf" srcId="{2D965391-9C39-41BE-BAAD-6C7EB15BDCDE}" destId="{82F1C311-13D0-4BF3-B7D0-79975DA41E56}" srcOrd="1" destOrd="0" presId="urn:microsoft.com/office/officeart/2005/8/layout/hierarchy2"/>
    <dgm:cxn modelId="{6CB4E291-7959-40F8-A634-2EC3C5D3378B}" srcId="{94E0F003-D9E0-4105-B4BC-9A273808437A}" destId="{4D196FE9-3A85-4E1A-B54D-46DB7101B663}" srcOrd="0" destOrd="0" parTransId="{28FC429A-FEA3-498D-9043-0F7EA4E7DBDE}" sibTransId="{C7402DFD-7570-4657-B54C-51759799FC06}"/>
    <dgm:cxn modelId="{37C32493-0383-4C84-B52D-FB29E9BE12A4}" srcId="{7C601FAA-9916-4BD9-AE68-A37D4EB35E92}" destId="{FFCB934D-6625-4B15-AB8D-DA0162CD1D73}" srcOrd="0" destOrd="0" parTransId="{8C81A4EA-706D-4815-A12B-ADEF7E4B0859}" sibTransId="{795B8BB8-6386-43E7-8BF9-0C52030A9B7F}"/>
    <dgm:cxn modelId="{5A21BD9A-CA02-49AF-99F9-EFABCE1B20C3}" type="presOf" srcId="{55C6DCBB-B08A-4741-A040-47763E883148}" destId="{D1EFBD2D-EA3D-4ACE-BCC4-C2A8760D0D4C}" srcOrd="0" destOrd="0" presId="urn:microsoft.com/office/officeart/2005/8/layout/hierarchy2"/>
    <dgm:cxn modelId="{7285679C-9A66-48B0-9D03-28B1542982E8}" type="presOf" srcId="{94E0F003-D9E0-4105-B4BC-9A273808437A}" destId="{C7C01B8E-B10F-4F38-B073-D16E6D1299A9}" srcOrd="0" destOrd="0" presId="urn:microsoft.com/office/officeart/2005/8/layout/hierarchy2"/>
    <dgm:cxn modelId="{6240F79C-F7DB-4C07-A0C0-57F372C10E51}" type="presOf" srcId="{652DD003-0509-42BE-B510-EC4485E88430}" destId="{4DC207DF-EC52-4990-A798-44FC58B71527}" srcOrd="0" destOrd="0" presId="urn:microsoft.com/office/officeart/2005/8/layout/hierarchy2"/>
    <dgm:cxn modelId="{FFB200A3-7527-4CD0-969D-5CE85AC052B4}" type="presOf" srcId="{F6228317-DCB2-4AC8-A14F-0F29AA564D9E}" destId="{E9032E66-6C72-4B1E-B3A9-BE98DA6F5A43}" srcOrd="0" destOrd="0" presId="urn:microsoft.com/office/officeart/2005/8/layout/hierarchy2"/>
    <dgm:cxn modelId="{506922A3-DC43-454C-A299-7038F41FA729}" type="presOf" srcId="{005D1F70-77D1-4369-A35E-F41246F9D87B}" destId="{1AC613D3-522B-437E-8855-F9A0CBE1E82D}" srcOrd="0" destOrd="0" presId="urn:microsoft.com/office/officeart/2005/8/layout/hierarchy2"/>
    <dgm:cxn modelId="{8DFC46A4-BD5A-4E56-8A2F-4409E9DD6C18}" srcId="{7400B392-B3C5-4DE8-98EF-2C70D30F1FD1}" destId="{F235069A-67FA-417D-90CD-ED495DCB3BA0}" srcOrd="0" destOrd="0" parTransId="{1B600EF6-F3D5-4F67-9929-D568D5B3C575}" sibTransId="{2AB91530-0CAC-449B-814C-4E6DFE90C1AB}"/>
    <dgm:cxn modelId="{01C8D2A4-DE1A-4697-8AC5-F3B4024AF29F}" type="presOf" srcId="{2FF0D958-EAE9-4E71-A462-77B9F21BE226}" destId="{6D0B8064-DBE0-4700-8EA3-98B4F625A3DE}" srcOrd="0" destOrd="0" presId="urn:microsoft.com/office/officeart/2005/8/layout/hierarchy2"/>
    <dgm:cxn modelId="{4B00DAA5-8048-446B-8027-B21E731F4192}" type="presOf" srcId="{CEF34FB1-A10C-4F85-9F07-D182219A487F}" destId="{BD0E5D4C-5FC8-4F66-9818-D5C45A16F8D0}" srcOrd="1" destOrd="0" presId="urn:microsoft.com/office/officeart/2005/8/layout/hierarchy2"/>
    <dgm:cxn modelId="{19FCE9A6-305B-45E5-950F-C36DDE443B21}" type="presOf" srcId="{FDFC494A-E1DE-45FC-A18A-7901A0E79C22}" destId="{9AD699AC-EF3B-4FA5-A7D4-EF49CD58E760}" srcOrd="1" destOrd="0" presId="urn:microsoft.com/office/officeart/2005/8/layout/hierarchy2"/>
    <dgm:cxn modelId="{6CDC28A9-00F9-468E-A050-6A6789E04FFC}" type="presOf" srcId="{2EE4AB21-B87A-44A9-9BE4-17D7D0272271}" destId="{A13A08CD-35E0-4390-9412-6C89B70DED8F}" srcOrd="0" destOrd="0" presId="urn:microsoft.com/office/officeart/2005/8/layout/hierarchy2"/>
    <dgm:cxn modelId="{F39C57AA-2911-48C9-BC2F-BF04402A6D00}" type="presOf" srcId="{83063546-7476-4224-B9D2-E2C43284DF22}" destId="{2DC947E4-0CBD-4E69-A312-29B7BB70B969}" srcOrd="1" destOrd="0" presId="urn:microsoft.com/office/officeart/2005/8/layout/hierarchy2"/>
    <dgm:cxn modelId="{CF25F8AA-F7E1-43F9-BE5C-244FB3251BF8}" type="presOf" srcId="{EA6D0B17-CEDB-4B8B-B91A-C17C4D767874}" destId="{49FD592B-5AEB-45A4-B648-9F5E0A6C0A17}" srcOrd="1" destOrd="0" presId="urn:microsoft.com/office/officeart/2005/8/layout/hierarchy2"/>
    <dgm:cxn modelId="{B173E0AB-4711-43EB-AB7A-71618E47E9F7}" type="presOf" srcId="{7C601FAA-9916-4BD9-AE68-A37D4EB35E92}" destId="{7AAABED9-FE6B-47F2-A207-BFF1FEA8A00B}" srcOrd="0" destOrd="0" presId="urn:microsoft.com/office/officeart/2005/8/layout/hierarchy2"/>
    <dgm:cxn modelId="{DCBF2EAD-FFA9-45E3-9632-59DE8FE43BF0}" srcId="{7A739FFB-F147-4864-906C-D5169515A691}" destId="{099635E9-566A-4749-A649-56B8ACC7FE2B}" srcOrd="0" destOrd="0" parTransId="{CEF34FB1-A10C-4F85-9F07-D182219A487F}" sibTransId="{4B8D9B3F-5251-401A-A2CB-B8B4D8A89844}"/>
    <dgm:cxn modelId="{B70EECAF-49C3-45E5-94E5-DC4178FE33B7}" srcId="{E8A4B8A9-155F-41BE-A9ED-C9B294DEDAEA}" destId="{BAF31B3A-662C-4D5B-97AD-E56C45788496}" srcOrd="0" destOrd="0" parTransId="{614E5678-4A9B-48D3-AADF-28DBC2A32578}" sibTransId="{57778C4C-4983-4D68-AB8C-778CDE290696}"/>
    <dgm:cxn modelId="{281501B0-CD3E-49C3-8CC3-46F0F68C28E6}" type="presOf" srcId="{B612E619-CF2A-4B49-A001-F1DCBFD82E80}" destId="{3ECD201B-2833-4DA5-9772-FF51D6E7CFA6}" srcOrd="0" destOrd="0" presId="urn:microsoft.com/office/officeart/2005/8/layout/hierarchy2"/>
    <dgm:cxn modelId="{2242F4B1-7E64-403C-BB23-A7D26D63DEC1}" srcId="{69BCA0EA-E801-4785-96A4-6376E23DEF3D}" destId="{4082A113-14CE-458F-9304-C21FE476D858}" srcOrd="0" destOrd="0" parTransId="{005D1F70-77D1-4369-A35E-F41246F9D87B}" sibTransId="{880D4883-E2C2-40D1-BE23-698EE99A8648}"/>
    <dgm:cxn modelId="{71384DB7-FFCA-48BE-86D5-9E55CDA29871}" type="presOf" srcId="{4082A113-14CE-458F-9304-C21FE476D858}" destId="{CE6E4BDA-7ADD-4F20-936E-063A9181FBC6}" srcOrd="0" destOrd="0" presId="urn:microsoft.com/office/officeart/2005/8/layout/hierarchy2"/>
    <dgm:cxn modelId="{763DF6BA-7EC7-4E09-958B-65474DF1E09B}" type="presOf" srcId="{CEF34FB1-A10C-4F85-9F07-D182219A487F}" destId="{2B146BCC-374C-418D-8D78-6B9599973535}" srcOrd="0" destOrd="0" presId="urn:microsoft.com/office/officeart/2005/8/layout/hierarchy2"/>
    <dgm:cxn modelId="{D2BF21BB-6B26-4D0E-BCC5-4E0E74B0C824}" type="presOf" srcId="{4D196FE9-3A85-4E1A-B54D-46DB7101B663}" destId="{CB44D35A-C437-4452-9F29-9FAFA2372DBE}" srcOrd="0" destOrd="0" presId="urn:microsoft.com/office/officeart/2005/8/layout/hierarchy2"/>
    <dgm:cxn modelId="{B155C2BB-16DA-42EA-BCB8-ADC903E89F73}" type="presOf" srcId="{9A893FD4-9714-4D10-AF94-C4C4DB5792FF}" destId="{FA774326-EDBB-47E0-81EB-59DEC8ED624F}" srcOrd="1" destOrd="0" presId="urn:microsoft.com/office/officeart/2005/8/layout/hierarchy2"/>
    <dgm:cxn modelId="{CAA3CABE-6DAF-4399-8581-5A2EEE587A9B}" type="presOf" srcId="{EA6D0B17-CEDB-4B8B-B91A-C17C4D767874}" destId="{D4E8CB6C-D815-4AC1-8E24-44B32AFA60DD}" srcOrd="0" destOrd="0" presId="urn:microsoft.com/office/officeart/2005/8/layout/hierarchy2"/>
    <dgm:cxn modelId="{243152BF-7F48-4C44-942E-385899671B29}" type="presOf" srcId="{7E7B590F-7CD2-4C2A-9A57-12CA3B13D4D0}" destId="{339A8A6C-19A0-45A1-B61C-EDAA680E82EE}" srcOrd="1" destOrd="0" presId="urn:microsoft.com/office/officeart/2005/8/layout/hierarchy2"/>
    <dgm:cxn modelId="{0BDF94C4-9E4D-48C4-B695-A145AAF007F6}" type="presOf" srcId="{9A893FD4-9714-4D10-AF94-C4C4DB5792FF}" destId="{E0946169-B268-4F0E-B49E-6AF2A110AEED}" srcOrd="0" destOrd="0" presId="urn:microsoft.com/office/officeart/2005/8/layout/hierarchy2"/>
    <dgm:cxn modelId="{3395DFCB-05F7-4EF0-A633-38FCCB6A811F}" type="presOf" srcId="{005D1F70-77D1-4369-A35E-F41246F9D87B}" destId="{CB7250F6-C057-41BE-A6DC-4AAE6A58266C}" srcOrd="1" destOrd="0" presId="urn:microsoft.com/office/officeart/2005/8/layout/hierarchy2"/>
    <dgm:cxn modelId="{7B81DDCD-2894-4A2D-8A89-FB9A59454F2A}" type="presOf" srcId="{83063546-7476-4224-B9D2-E2C43284DF22}" destId="{EB0406F2-BC07-4F0A-A38C-ADDCA3EC6772}" srcOrd="0" destOrd="0" presId="urn:microsoft.com/office/officeart/2005/8/layout/hierarchy2"/>
    <dgm:cxn modelId="{A5D0C9CF-8760-4F63-9544-E8A3C59BF00B}" srcId="{8C18860F-451D-4578-A2CA-579810CFCF2D}" destId="{F05A1B86-70AB-4EBD-8842-B97491CC8362}" srcOrd="0" destOrd="0" parTransId="{2003C615-499C-4F59-8950-2A4C4BA1A0B4}" sibTransId="{DCB9B380-9978-43AC-8E3A-A7B73B1073E0}"/>
    <dgm:cxn modelId="{9E1103D7-ED5C-4132-969D-FD151E462096}" type="presOf" srcId="{F6228317-DCB2-4AC8-A14F-0F29AA564D9E}" destId="{12D0D357-FD08-402B-B537-507E646B57F8}" srcOrd="1" destOrd="0" presId="urn:microsoft.com/office/officeart/2005/8/layout/hierarchy2"/>
    <dgm:cxn modelId="{0131E6D8-6AA9-451E-9A9A-85455A68AA8A}" srcId="{F235069A-67FA-417D-90CD-ED495DCB3BA0}" destId="{55C6DCBB-B08A-4741-A040-47763E883148}" srcOrd="0" destOrd="0" parTransId="{0DA21C91-85EE-44BB-BE01-F44524AA5531}" sibTransId="{AF4758B4-1682-46AA-B03B-D3E2005585B6}"/>
    <dgm:cxn modelId="{3DCE37DB-74E6-44D6-9EE1-9B100DCDC8E1}" srcId="{EEDF74F0-ADA4-463C-B8B3-435428ED1E5F}" destId="{94E0F003-D9E0-4105-B4BC-9A273808437A}" srcOrd="2" destOrd="0" parTransId="{76CEFCD7-462B-4F2D-990B-B1951CB3525E}" sibTransId="{5E8575A4-9B2C-48D6-B22D-09E26CB8D4A9}"/>
    <dgm:cxn modelId="{1A60E9E0-A062-4AD8-AD7A-53278CC6B5D5}" type="presOf" srcId="{69BCA0EA-E801-4785-96A4-6376E23DEF3D}" destId="{CCCADB6E-CAB0-41FB-9230-D7A877B0E979}" srcOrd="0" destOrd="0" presId="urn:microsoft.com/office/officeart/2005/8/layout/hierarchy2"/>
    <dgm:cxn modelId="{2CC3BDE1-BCB0-40DB-B2DA-CF3143C650B0}" type="presOf" srcId="{B5A7D4A1-F3B0-4865-BB27-45824F807CF1}" destId="{56AAF1AC-471A-4F26-A47D-74B92FFBA464}" srcOrd="1" destOrd="0" presId="urn:microsoft.com/office/officeart/2005/8/layout/hierarchy2"/>
    <dgm:cxn modelId="{AB43ECE3-0C2A-4A67-835F-C38DE8F03F83}" srcId="{68A1C7D0-DB76-4B7F-AB54-1982F0DA8807}" destId="{763390DE-CFD2-420F-A180-6D0CE06BB816}" srcOrd="1" destOrd="0" parTransId="{83063546-7476-4224-B9D2-E2C43284DF22}" sibTransId="{E6FAEEAB-E4D3-4522-BC0D-EEE887D3B291}"/>
    <dgm:cxn modelId="{456009E9-B3D5-4C3E-BAD1-AA4EF896F49F}" type="presOf" srcId="{FFCB934D-6625-4B15-AB8D-DA0162CD1D73}" destId="{E19EFCB9-73AA-4647-9819-77F4EB2A099E}" srcOrd="0" destOrd="0" presId="urn:microsoft.com/office/officeart/2005/8/layout/hierarchy2"/>
    <dgm:cxn modelId="{D8D18DE9-C4EE-4237-AA3C-BF27506B71AF}" srcId="{BAF31B3A-662C-4D5B-97AD-E56C45788496}" destId="{7400B392-B3C5-4DE8-98EF-2C70D30F1FD1}" srcOrd="2" destOrd="0" parTransId="{9A893FD4-9714-4D10-AF94-C4C4DB5792FF}" sibTransId="{267E3A79-3A25-45A9-A7C7-796BD79A0DD2}"/>
    <dgm:cxn modelId="{06887BEA-E1C1-4AA0-A5E5-7FD4C60AED40}" type="presOf" srcId="{7400B392-B3C5-4DE8-98EF-2C70D30F1FD1}" destId="{6FA0C2AD-CBC2-40DE-9CAF-2B7525263CE3}" srcOrd="0" destOrd="0" presId="urn:microsoft.com/office/officeart/2005/8/layout/hierarchy2"/>
    <dgm:cxn modelId="{B25EEEEE-E08F-4873-AAAC-033B17684354}" type="presOf" srcId="{1B600EF6-F3D5-4F67-9929-D568D5B3C575}" destId="{FD45C8D6-BB68-4093-8DA2-4DF9DD79E38F}" srcOrd="1" destOrd="0" presId="urn:microsoft.com/office/officeart/2005/8/layout/hierarchy2"/>
    <dgm:cxn modelId="{E23A8BF9-DBA2-4E84-846A-AA9B24DD2AB3}" srcId="{68A1C7D0-DB76-4B7F-AB54-1982F0DA8807}" destId="{485597BB-913C-4EF4-8A14-66870514EC5C}" srcOrd="2" destOrd="0" parTransId="{FDB46CBA-839A-4A23-BB50-D63EB12C7707}" sibTransId="{A13B187A-FDDF-4E27-BE54-8BDFEE024A7A}"/>
    <dgm:cxn modelId="{259EADF9-CBA3-4A69-99BD-E441EEB21F63}" type="presOf" srcId="{B5A7D4A1-F3B0-4865-BB27-45824F807CF1}" destId="{EA3FC68E-7983-4428-9A14-6D82832DE2E4}" srcOrd="0" destOrd="0" presId="urn:microsoft.com/office/officeart/2005/8/layout/hierarchy2"/>
    <dgm:cxn modelId="{759DCCF9-E800-4649-9844-89D5F329C3FE}" type="presOf" srcId="{0DA21C91-85EE-44BB-BE01-F44524AA5531}" destId="{2700C47B-E2DE-4798-B9D7-0583A200DB36}" srcOrd="1" destOrd="0" presId="urn:microsoft.com/office/officeart/2005/8/layout/hierarchy2"/>
    <dgm:cxn modelId="{10F181FA-D156-45A9-BCB8-81BED4BBDC2D}" type="presOf" srcId="{2D965391-9C39-41BE-BAAD-6C7EB15BDCDE}" destId="{11005D31-E089-405C-A38B-1C602C7A1099}" srcOrd="0" destOrd="0" presId="urn:microsoft.com/office/officeart/2005/8/layout/hierarchy2"/>
    <dgm:cxn modelId="{EB2E52FB-2823-42BD-97A0-47564190B327}" type="presOf" srcId="{28FC429A-FEA3-498D-9043-0F7EA4E7DBDE}" destId="{BB7B338C-71CA-414B-878F-660463AE7851}" srcOrd="0" destOrd="0" presId="urn:microsoft.com/office/officeart/2005/8/layout/hierarchy2"/>
    <dgm:cxn modelId="{F62A684F-5223-4E6F-90B7-CE0DC14CC91F}" type="presParOf" srcId="{C913D00A-FC40-45A9-877A-FE80879674A4}" destId="{25C209BE-45FA-490D-A452-6703070A5BA1}" srcOrd="0" destOrd="0" presId="urn:microsoft.com/office/officeart/2005/8/layout/hierarchy2"/>
    <dgm:cxn modelId="{44B344D2-7F44-43F8-8C96-8DA8F5438C86}" type="presParOf" srcId="{25C209BE-45FA-490D-A452-6703070A5BA1}" destId="{28D68CC0-99BD-4095-8E0A-5DDF0F0185AD}" srcOrd="0" destOrd="0" presId="urn:microsoft.com/office/officeart/2005/8/layout/hierarchy2"/>
    <dgm:cxn modelId="{03FF9EFB-4211-4B02-B7EB-049D0C597084}" type="presParOf" srcId="{25C209BE-45FA-490D-A452-6703070A5BA1}" destId="{6FE931A2-1D0B-46A5-A7D3-8BC81E7E1013}" srcOrd="1" destOrd="0" presId="urn:microsoft.com/office/officeart/2005/8/layout/hierarchy2"/>
    <dgm:cxn modelId="{63ED6041-8996-4A89-A407-E43975F19FA3}" type="presParOf" srcId="{6FE931A2-1D0B-46A5-A7D3-8BC81E7E1013}" destId="{48CC4586-8123-4483-82B7-8E2224F4CF3F}" srcOrd="0" destOrd="0" presId="urn:microsoft.com/office/officeart/2005/8/layout/hierarchy2"/>
    <dgm:cxn modelId="{0E3202EA-E6D7-4657-B357-E68D87FFDC0F}" type="presParOf" srcId="{48CC4586-8123-4483-82B7-8E2224F4CF3F}" destId="{D5FED7AC-52C1-4A9A-AFEC-CC1EEE4D1C0E}" srcOrd="0" destOrd="0" presId="urn:microsoft.com/office/officeart/2005/8/layout/hierarchy2"/>
    <dgm:cxn modelId="{2C6FF8AA-7915-427A-AAC3-634643DBA2BE}" type="presParOf" srcId="{6FE931A2-1D0B-46A5-A7D3-8BC81E7E1013}" destId="{C0A91AA1-7311-41E7-B8B6-9A5418EB3BF4}" srcOrd="1" destOrd="0" presId="urn:microsoft.com/office/officeart/2005/8/layout/hierarchy2"/>
    <dgm:cxn modelId="{FC6011B5-2C21-410C-80A7-1323B547A362}" type="presParOf" srcId="{C0A91AA1-7311-41E7-B8B6-9A5418EB3BF4}" destId="{0BC9B74B-9EC9-4AB0-9B0E-01EB756643B3}" srcOrd="0" destOrd="0" presId="urn:microsoft.com/office/officeart/2005/8/layout/hierarchy2"/>
    <dgm:cxn modelId="{83E651AC-ED97-41AB-A7F0-A707F26E2C8A}" type="presParOf" srcId="{C0A91AA1-7311-41E7-B8B6-9A5418EB3BF4}" destId="{9290D3D2-E056-400B-8CA4-27EF271B440C}" srcOrd="1" destOrd="0" presId="urn:microsoft.com/office/officeart/2005/8/layout/hierarchy2"/>
    <dgm:cxn modelId="{C8B1E07D-3B62-4F3F-9875-9E0A3C99D411}" type="presParOf" srcId="{9290D3D2-E056-400B-8CA4-27EF271B440C}" destId="{2EE02176-34BB-49AB-A7D2-275C361638A7}" srcOrd="0" destOrd="0" presId="urn:microsoft.com/office/officeart/2005/8/layout/hierarchy2"/>
    <dgm:cxn modelId="{C6B0E24E-E79E-4E3B-A763-3169ECE7C0AC}" type="presParOf" srcId="{2EE02176-34BB-49AB-A7D2-275C361638A7}" destId="{9AD699AC-EF3B-4FA5-A7D4-EF49CD58E760}" srcOrd="0" destOrd="0" presId="urn:microsoft.com/office/officeart/2005/8/layout/hierarchy2"/>
    <dgm:cxn modelId="{8EA3224D-22A2-44B9-92B7-B1D66904C8D5}" type="presParOf" srcId="{9290D3D2-E056-400B-8CA4-27EF271B440C}" destId="{41A7ADF6-E7CB-4993-852B-60AC8A07A42D}" srcOrd="1" destOrd="0" presId="urn:microsoft.com/office/officeart/2005/8/layout/hierarchy2"/>
    <dgm:cxn modelId="{AA56E4F5-1191-4A69-9A61-EBB71DB0997D}" type="presParOf" srcId="{41A7ADF6-E7CB-4993-852B-60AC8A07A42D}" destId="{CCCADB6E-CAB0-41FB-9230-D7A877B0E979}" srcOrd="0" destOrd="0" presId="urn:microsoft.com/office/officeart/2005/8/layout/hierarchy2"/>
    <dgm:cxn modelId="{BB875004-A7DF-43F7-A87B-84AAE6026F28}" type="presParOf" srcId="{41A7ADF6-E7CB-4993-852B-60AC8A07A42D}" destId="{947124FA-F499-493D-8EFE-FF29AA0BC0A2}" srcOrd="1" destOrd="0" presId="urn:microsoft.com/office/officeart/2005/8/layout/hierarchy2"/>
    <dgm:cxn modelId="{E98F5956-3522-47D4-8632-F0F6140A7DC9}" type="presParOf" srcId="{947124FA-F499-493D-8EFE-FF29AA0BC0A2}" destId="{1AC613D3-522B-437E-8855-F9A0CBE1E82D}" srcOrd="0" destOrd="0" presId="urn:microsoft.com/office/officeart/2005/8/layout/hierarchy2"/>
    <dgm:cxn modelId="{F7177945-337E-44F7-B7DD-2D901E6D0CB6}" type="presParOf" srcId="{1AC613D3-522B-437E-8855-F9A0CBE1E82D}" destId="{CB7250F6-C057-41BE-A6DC-4AAE6A58266C}" srcOrd="0" destOrd="0" presId="urn:microsoft.com/office/officeart/2005/8/layout/hierarchy2"/>
    <dgm:cxn modelId="{A970A55F-1CF7-450F-BD53-F1526AD09847}" type="presParOf" srcId="{947124FA-F499-493D-8EFE-FF29AA0BC0A2}" destId="{B5320BF7-B771-4391-A23D-28BD82A7C858}" srcOrd="1" destOrd="0" presId="urn:microsoft.com/office/officeart/2005/8/layout/hierarchy2"/>
    <dgm:cxn modelId="{6BD9DEA3-1D64-4D77-8924-AEE49141EA9C}" type="presParOf" srcId="{B5320BF7-B771-4391-A23D-28BD82A7C858}" destId="{CE6E4BDA-7ADD-4F20-936E-063A9181FBC6}" srcOrd="0" destOrd="0" presId="urn:microsoft.com/office/officeart/2005/8/layout/hierarchy2"/>
    <dgm:cxn modelId="{63D6B654-7628-447A-85A2-5B46A3714911}" type="presParOf" srcId="{B5320BF7-B771-4391-A23D-28BD82A7C858}" destId="{73542A37-4BB7-4AED-B2D3-0FF2B66C3798}" srcOrd="1" destOrd="0" presId="urn:microsoft.com/office/officeart/2005/8/layout/hierarchy2"/>
    <dgm:cxn modelId="{32820386-8DE9-4C0D-A7D9-55CDAA6BFFE7}" type="presParOf" srcId="{9290D3D2-E056-400B-8CA4-27EF271B440C}" destId="{F846CB99-A6D7-40F3-AA2A-5A576EA8EFD6}" srcOrd="2" destOrd="0" presId="urn:microsoft.com/office/officeart/2005/8/layout/hierarchy2"/>
    <dgm:cxn modelId="{D7BCD9BB-918A-4F02-88EB-5515B4F8DD14}" type="presParOf" srcId="{F846CB99-A6D7-40F3-AA2A-5A576EA8EFD6}" destId="{339A8A6C-19A0-45A1-B61C-EDAA680E82EE}" srcOrd="0" destOrd="0" presId="urn:microsoft.com/office/officeart/2005/8/layout/hierarchy2"/>
    <dgm:cxn modelId="{6F00FF4E-F7D3-41E0-81FF-28295D2C4F83}" type="presParOf" srcId="{9290D3D2-E056-400B-8CA4-27EF271B440C}" destId="{8D3C05C1-ACD4-4570-945E-D1A53F01964C}" srcOrd="3" destOrd="0" presId="urn:microsoft.com/office/officeart/2005/8/layout/hierarchy2"/>
    <dgm:cxn modelId="{F48CF9EE-9CC8-4241-B9E4-09057F88DACC}" type="presParOf" srcId="{8D3C05C1-ACD4-4570-945E-D1A53F01964C}" destId="{7AAABED9-FE6B-47F2-A207-BFF1FEA8A00B}" srcOrd="0" destOrd="0" presId="urn:microsoft.com/office/officeart/2005/8/layout/hierarchy2"/>
    <dgm:cxn modelId="{95752647-E15A-44DE-8E3A-C4A8A3F62F71}" type="presParOf" srcId="{8D3C05C1-ACD4-4570-945E-D1A53F01964C}" destId="{7CBAFD74-8B72-4811-A93A-F550076860FD}" srcOrd="1" destOrd="0" presId="urn:microsoft.com/office/officeart/2005/8/layout/hierarchy2"/>
    <dgm:cxn modelId="{A6F8B19D-967C-494C-8837-67362F679F66}" type="presParOf" srcId="{7CBAFD74-8B72-4811-A93A-F550076860FD}" destId="{8C50A53D-4F68-49E5-9FD0-B3B4B1225B47}" srcOrd="0" destOrd="0" presId="urn:microsoft.com/office/officeart/2005/8/layout/hierarchy2"/>
    <dgm:cxn modelId="{4EF02EEF-9E0B-46EC-A3F7-CEECF5A4F6D9}" type="presParOf" srcId="{8C50A53D-4F68-49E5-9FD0-B3B4B1225B47}" destId="{8B9A1704-3F73-4680-9D2E-8979B365B9B5}" srcOrd="0" destOrd="0" presId="urn:microsoft.com/office/officeart/2005/8/layout/hierarchy2"/>
    <dgm:cxn modelId="{9BB721F0-2333-43E0-9503-66599F3D1963}" type="presParOf" srcId="{7CBAFD74-8B72-4811-A93A-F550076860FD}" destId="{5D94D61E-827E-4986-99E7-E80C9E8C69EC}" srcOrd="1" destOrd="0" presId="urn:microsoft.com/office/officeart/2005/8/layout/hierarchy2"/>
    <dgm:cxn modelId="{4AB55463-F34D-4D64-BB0C-03C90F685FE7}" type="presParOf" srcId="{5D94D61E-827E-4986-99E7-E80C9E8C69EC}" destId="{E19EFCB9-73AA-4647-9819-77F4EB2A099E}" srcOrd="0" destOrd="0" presId="urn:microsoft.com/office/officeart/2005/8/layout/hierarchy2"/>
    <dgm:cxn modelId="{BC2D6DA3-92E0-4F57-933A-81E47CB28536}" type="presParOf" srcId="{5D94D61E-827E-4986-99E7-E80C9E8C69EC}" destId="{2A7A9C43-6715-47A8-B92B-6D838E8BF830}" srcOrd="1" destOrd="0" presId="urn:microsoft.com/office/officeart/2005/8/layout/hierarchy2"/>
    <dgm:cxn modelId="{2ED97481-F36C-4B7A-A6E0-DC5C33F94128}" type="presParOf" srcId="{9290D3D2-E056-400B-8CA4-27EF271B440C}" destId="{15E6611C-07EC-4D45-B886-105E297B7629}" srcOrd="4" destOrd="0" presId="urn:microsoft.com/office/officeart/2005/8/layout/hierarchy2"/>
    <dgm:cxn modelId="{F68C6C36-B8E8-4165-9291-1242039FDADE}" type="presParOf" srcId="{15E6611C-07EC-4D45-B886-105E297B7629}" destId="{78232DB3-1864-4600-820C-5FA6DC9D3682}" srcOrd="0" destOrd="0" presId="urn:microsoft.com/office/officeart/2005/8/layout/hierarchy2"/>
    <dgm:cxn modelId="{768B3A24-7BCA-4600-97D8-3C4F9C075FB9}" type="presParOf" srcId="{9290D3D2-E056-400B-8CA4-27EF271B440C}" destId="{1D2ABF64-64E5-4FD2-A1B9-59017FD0E529}" srcOrd="5" destOrd="0" presId="urn:microsoft.com/office/officeart/2005/8/layout/hierarchy2"/>
    <dgm:cxn modelId="{FD3BAE73-2382-473B-9561-F2F40847A8CA}" type="presParOf" srcId="{1D2ABF64-64E5-4FD2-A1B9-59017FD0E529}" destId="{C7C01B8E-B10F-4F38-B073-D16E6D1299A9}" srcOrd="0" destOrd="0" presId="urn:microsoft.com/office/officeart/2005/8/layout/hierarchy2"/>
    <dgm:cxn modelId="{B924F969-C371-46C6-B849-176C45F7B209}" type="presParOf" srcId="{1D2ABF64-64E5-4FD2-A1B9-59017FD0E529}" destId="{CB8F802C-616A-4A7F-8536-FC67E967FE34}" srcOrd="1" destOrd="0" presId="urn:microsoft.com/office/officeart/2005/8/layout/hierarchy2"/>
    <dgm:cxn modelId="{31E3DEF3-3D7E-4862-9236-EF5165BFD6E1}" type="presParOf" srcId="{CB8F802C-616A-4A7F-8536-FC67E967FE34}" destId="{BB7B338C-71CA-414B-878F-660463AE7851}" srcOrd="0" destOrd="0" presId="urn:microsoft.com/office/officeart/2005/8/layout/hierarchy2"/>
    <dgm:cxn modelId="{BB80C188-453F-4468-B4BA-ACB220824A4D}" type="presParOf" srcId="{BB7B338C-71CA-414B-878F-660463AE7851}" destId="{5CCFBAD0-ED99-4DCA-A76D-FB648260FA94}" srcOrd="0" destOrd="0" presId="urn:microsoft.com/office/officeart/2005/8/layout/hierarchy2"/>
    <dgm:cxn modelId="{2193D19E-28FE-42E4-A306-C51193BD5819}" type="presParOf" srcId="{CB8F802C-616A-4A7F-8536-FC67E967FE34}" destId="{CC54506D-66EB-4D66-8B17-5DC115C618D7}" srcOrd="1" destOrd="0" presId="urn:microsoft.com/office/officeart/2005/8/layout/hierarchy2"/>
    <dgm:cxn modelId="{9671A11C-8E48-47D7-A438-FE29DBA16E85}" type="presParOf" srcId="{CC54506D-66EB-4D66-8B17-5DC115C618D7}" destId="{CB44D35A-C437-4452-9F29-9FAFA2372DBE}" srcOrd="0" destOrd="0" presId="urn:microsoft.com/office/officeart/2005/8/layout/hierarchy2"/>
    <dgm:cxn modelId="{34EC0300-99FC-4C38-A73E-BBD32E0BF0A9}" type="presParOf" srcId="{CC54506D-66EB-4D66-8B17-5DC115C618D7}" destId="{B54B45D8-239C-4124-A305-8A87465F8F42}" srcOrd="1" destOrd="0" presId="urn:microsoft.com/office/officeart/2005/8/layout/hierarchy2"/>
    <dgm:cxn modelId="{7E8E2EFE-1271-424B-BEA9-DF4BE19E6894}" type="presParOf" srcId="{6FE931A2-1D0B-46A5-A7D3-8BC81E7E1013}" destId="{D4E8CB6C-D815-4AC1-8E24-44B32AFA60DD}" srcOrd="2" destOrd="0" presId="urn:microsoft.com/office/officeart/2005/8/layout/hierarchy2"/>
    <dgm:cxn modelId="{1EC206D6-269C-42E3-8D63-0A169EF3D510}" type="presParOf" srcId="{D4E8CB6C-D815-4AC1-8E24-44B32AFA60DD}" destId="{49FD592B-5AEB-45A4-B648-9F5E0A6C0A17}" srcOrd="0" destOrd="0" presId="urn:microsoft.com/office/officeart/2005/8/layout/hierarchy2"/>
    <dgm:cxn modelId="{58FEDA26-23BF-435C-BE40-8080709A63CC}" type="presParOf" srcId="{6FE931A2-1D0B-46A5-A7D3-8BC81E7E1013}" destId="{D6112B10-DA18-4DEC-A408-0401879531FC}" srcOrd="3" destOrd="0" presId="urn:microsoft.com/office/officeart/2005/8/layout/hierarchy2"/>
    <dgm:cxn modelId="{2762D056-399D-485C-8102-D574EBD762F2}" type="presParOf" srcId="{D6112B10-DA18-4DEC-A408-0401879531FC}" destId="{061B2B4D-EC9E-47DC-9B99-FFA1B83BEE09}" srcOrd="0" destOrd="0" presId="urn:microsoft.com/office/officeart/2005/8/layout/hierarchy2"/>
    <dgm:cxn modelId="{B6E65A83-87D5-4704-B909-222DA550F652}" type="presParOf" srcId="{D6112B10-DA18-4DEC-A408-0401879531FC}" destId="{2423427D-B253-4DCB-9704-553BD0ACBFC6}" srcOrd="1" destOrd="0" presId="urn:microsoft.com/office/officeart/2005/8/layout/hierarchy2"/>
    <dgm:cxn modelId="{9E291A39-172F-4548-95A3-98FA7DCD22E8}" type="presParOf" srcId="{2423427D-B253-4DCB-9704-553BD0ACBFC6}" destId="{11005D31-E089-405C-A38B-1C602C7A1099}" srcOrd="0" destOrd="0" presId="urn:microsoft.com/office/officeart/2005/8/layout/hierarchy2"/>
    <dgm:cxn modelId="{90278A37-8410-4F3F-828A-3678433F23C3}" type="presParOf" srcId="{11005D31-E089-405C-A38B-1C602C7A1099}" destId="{82F1C311-13D0-4BF3-B7D0-79975DA41E56}" srcOrd="0" destOrd="0" presId="urn:microsoft.com/office/officeart/2005/8/layout/hierarchy2"/>
    <dgm:cxn modelId="{F529F611-8563-460F-9D28-CB4FE12F18A7}" type="presParOf" srcId="{2423427D-B253-4DCB-9704-553BD0ACBFC6}" destId="{322D1539-21D6-4E89-83A4-B0448E4B0184}" srcOrd="1" destOrd="0" presId="urn:microsoft.com/office/officeart/2005/8/layout/hierarchy2"/>
    <dgm:cxn modelId="{914C6BF7-C303-4FB6-9935-F5CB20414634}" type="presParOf" srcId="{322D1539-21D6-4E89-83A4-B0448E4B0184}" destId="{66BDFD14-468B-4954-AA72-3191C96CCC26}" srcOrd="0" destOrd="0" presId="urn:microsoft.com/office/officeart/2005/8/layout/hierarchy2"/>
    <dgm:cxn modelId="{22770A20-4B90-4408-9780-C3949912D6DD}" type="presParOf" srcId="{322D1539-21D6-4E89-83A4-B0448E4B0184}" destId="{CFDABBCB-3850-46BE-BC6F-C2719A5222D9}" srcOrd="1" destOrd="0" presId="urn:microsoft.com/office/officeart/2005/8/layout/hierarchy2"/>
    <dgm:cxn modelId="{709122F2-3F6E-4736-89D9-0CF71CAEE8AB}" type="presParOf" srcId="{CFDABBCB-3850-46BE-BC6F-C2719A5222D9}" destId="{06EE6DB1-8707-42BE-AA9C-1880E3450055}" srcOrd="0" destOrd="0" presId="urn:microsoft.com/office/officeart/2005/8/layout/hierarchy2"/>
    <dgm:cxn modelId="{E4EA2034-F06E-4F75-BBB6-DA915C48FE3D}" type="presParOf" srcId="{06EE6DB1-8707-42BE-AA9C-1880E3450055}" destId="{8D9091F3-A04C-492C-B62B-55393889C9F3}" srcOrd="0" destOrd="0" presId="urn:microsoft.com/office/officeart/2005/8/layout/hierarchy2"/>
    <dgm:cxn modelId="{65FB8B8C-EB64-4802-88B0-2DD5AD7F60E8}" type="presParOf" srcId="{CFDABBCB-3850-46BE-BC6F-C2719A5222D9}" destId="{122B0EA0-B786-4D62-A73B-08401E1C412A}" srcOrd="1" destOrd="0" presId="urn:microsoft.com/office/officeart/2005/8/layout/hierarchy2"/>
    <dgm:cxn modelId="{2DC5F3D3-0D18-4FFF-A90E-1C254F1CB6A0}" type="presParOf" srcId="{122B0EA0-B786-4D62-A73B-08401E1C412A}" destId="{A9B4A6C0-919A-418E-BC36-FA3E1C385CF2}" srcOrd="0" destOrd="0" presId="urn:microsoft.com/office/officeart/2005/8/layout/hierarchy2"/>
    <dgm:cxn modelId="{8C26FC51-AEF8-4A15-9EDD-A12983972888}" type="presParOf" srcId="{122B0EA0-B786-4D62-A73B-08401E1C412A}" destId="{BC34FF29-09CF-47AD-A33F-A2807AC9C53D}" srcOrd="1" destOrd="0" presId="urn:microsoft.com/office/officeart/2005/8/layout/hierarchy2"/>
    <dgm:cxn modelId="{8E74DEC1-F1A3-488C-8189-E1B11CF27C4C}" type="presParOf" srcId="{2423427D-B253-4DCB-9704-553BD0ACBFC6}" destId="{EB0406F2-BC07-4F0A-A38C-ADDCA3EC6772}" srcOrd="2" destOrd="0" presId="urn:microsoft.com/office/officeart/2005/8/layout/hierarchy2"/>
    <dgm:cxn modelId="{00E05BC6-A71F-42EB-9169-9F18CD36B8C0}" type="presParOf" srcId="{EB0406F2-BC07-4F0A-A38C-ADDCA3EC6772}" destId="{2DC947E4-0CBD-4E69-A312-29B7BB70B969}" srcOrd="0" destOrd="0" presId="urn:microsoft.com/office/officeart/2005/8/layout/hierarchy2"/>
    <dgm:cxn modelId="{18154D5B-1F2B-4F05-8CF5-B6A90876ED52}" type="presParOf" srcId="{2423427D-B253-4DCB-9704-553BD0ACBFC6}" destId="{D7C4A1A9-BC7A-4FAA-9AB5-0A9370BAB081}" srcOrd="3" destOrd="0" presId="urn:microsoft.com/office/officeart/2005/8/layout/hierarchy2"/>
    <dgm:cxn modelId="{AE57118B-B89F-4854-B340-B6A5BC0D9CA8}" type="presParOf" srcId="{D7C4A1A9-BC7A-4FAA-9AB5-0A9370BAB081}" destId="{B670CAEA-B9B0-4060-9FC3-DD94B107F793}" srcOrd="0" destOrd="0" presId="urn:microsoft.com/office/officeart/2005/8/layout/hierarchy2"/>
    <dgm:cxn modelId="{ACDF4497-BE72-4DBA-A415-9A46DFD0962B}" type="presParOf" srcId="{D7C4A1A9-BC7A-4FAA-9AB5-0A9370BAB081}" destId="{7D885248-05CE-42DB-B8FF-6B4094903CA3}" srcOrd="1" destOrd="0" presId="urn:microsoft.com/office/officeart/2005/8/layout/hierarchy2"/>
    <dgm:cxn modelId="{E904673D-AA52-4D73-AB86-34CAB7312795}" type="presParOf" srcId="{7D885248-05CE-42DB-B8FF-6B4094903CA3}" destId="{FD71504B-488A-4C95-AEBE-FBF4B1C0A50B}" srcOrd="0" destOrd="0" presId="urn:microsoft.com/office/officeart/2005/8/layout/hierarchy2"/>
    <dgm:cxn modelId="{2F03BD44-A30A-4C45-B33F-7C55B0377575}" type="presParOf" srcId="{FD71504B-488A-4C95-AEBE-FBF4B1C0A50B}" destId="{4D09BE29-6BC6-479B-92FC-A02D826BE6FB}" srcOrd="0" destOrd="0" presId="urn:microsoft.com/office/officeart/2005/8/layout/hierarchy2"/>
    <dgm:cxn modelId="{5DDDC061-5C7B-46EA-9D56-AF1B9788C5E2}" type="presParOf" srcId="{7D885248-05CE-42DB-B8FF-6B4094903CA3}" destId="{6B174C33-34B6-4624-8EE1-292393C1C36F}" srcOrd="1" destOrd="0" presId="urn:microsoft.com/office/officeart/2005/8/layout/hierarchy2"/>
    <dgm:cxn modelId="{82F69B7A-AB4A-4973-8BA4-D666FFE8179D}" type="presParOf" srcId="{6B174C33-34B6-4624-8EE1-292393C1C36F}" destId="{61E84AD8-BF04-45FE-8601-545D0A98231D}" srcOrd="0" destOrd="0" presId="urn:microsoft.com/office/officeart/2005/8/layout/hierarchy2"/>
    <dgm:cxn modelId="{84B33FEC-46FB-4B5B-8390-942F65681402}" type="presParOf" srcId="{6B174C33-34B6-4624-8EE1-292393C1C36F}" destId="{57B08DC6-61CF-48CC-AAB0-5AFA19A92381}" srcOrd="1" destOrd="0" presId="urn:microsoft.com/office/officeart/2005/8/layout/hierarchy2"/>
    <dgm:cxn modelId="{082E9855-EE13-413A-9E9B-EA0C5302FD90}" type="presParOf" srcId="{2423427D-B253-4DCB-9704-553BD0ACBFC6}" destId="{0EA9D00C-4F97-4359-869A-392DCE629C35}" srcOrd="4" destOrd="0" presId="urn:microsoft.com/office/officeart/2005/8/layout/hierarchy2"/>
    <dgm:cxn modelId="{51586708-804B-4A25-A292-710042078757}" type="presParOf" srcId="{0EA9D00C-4F97-4359-869A-392DCE629C35}" destId="{E3DEA3F2-FFEA-4099-8C16-512F588C7448}" srcOrd="0" destOrd="0" presId="urn:microsoft.com/office/officeart/2005/8/layout/hierarchy2"/>
    <dgm:cxn modelId="{8E5CE05C-C209-4B7A-B5E0-D6A2389F19A9}" type="presParOf" srcId="{2423427D-B253-4DCB-9704-553BD0ACBFC6}" destId="{4E14B618-3B27-4705-A808-C97D8E72DC9C}" srcOrd="5" destOrd="0" presId="urn:microsoft.com/office/officeart/2005/8/layout/hierarchy2"/>
    <dgm:cxn modelId="{8F9EAA88-DC57-4288-810E-DE00FA825930}" type="presParOf" srcId="{4E14B618-3B27-4705-A808-C97D8E72DC9C}" destId="{18D09DC2-A24B-42BF-A00D-6023D54FC22D}" srcOrd="0" destOrd="0" presId="urn:microsoft.com/office/officeart/2005/8/layout/hierarchy2"/>
    <dgm:cxn modelId="{C30EA35C-8C5E-475E-AE15-3D73B0EDB649}" type="presParOf" srcId="{4E14B618-3B27-4705-A808-C97D8E72DC9C}" destId="{31BD071C-2AE1-469A-9A51-B75BACAF80C1}" srcOrd="1" destOrd="0" presId="urn:microsoft.com/office/officeart/2005/8/layout/hierarchy2"/>
    <dgm:cxn modelId="{4D5B2062-9117-4796-AF64-192C27DF0F53}" type="presParOf" srcId="{31BD071C-2AE1-469A-9A51-B75BACAF80C1}" destId="{3ECD201B-2833-4DA5-9772-FF51D6E7CFA6}" srcOrd="0" destOrd="0" presId="urn:microsoft.com/office/officeart/2005/8/layout/hierarchy2"/>
    <dgm:cxn modelId="{DDD217D8-6E64-4C4E-8A4C-B376F5AC7452}" type="presParOf" srcId="{3ECD201B-2833-4DA5-9772-FF51D6E7CFA6}" destId="{E353F21A-CB91-4DF1-BD2E-B684F3D1C0EA}" srcOrd="0" destOrd="0" presId="urn:microsoft.com/office/officeart/2005/8/layout/hierarchy2"/>
    <dgm:cxn modelId="{D83AB93D-B81E-4D5C-877F-3818F33BB939}" type="presParOf" srcId="{31BD071C-2AE1-469A-9A51-B75BACAF80C1}" destId="{F1506C7B-7195-4448-9BD3-8CDCA0384FF7}" srcOrd="1" destOrd="0" presId="urn:microsoft.com/office/officeart/2005/8/layout/hierarchy2"/>
    <dgm:cxn modelId="{E9069839-DF8F-4B57-8713-2DB99A5CE702}" type="presParOf" srcId="{F1506C7B-7195-4448-9BD3-8CDCA0384FF7}" destId="{4DC207DF-EC52-4990-A798-44FC58B71527}" srcOrd="0" destOrd="0" presId="urn:microsoft.com/office/officeart/2005/8/layout/hierarchy2"/>
    <dgm:cxn modelId="{9400E799-A5CE-4202-B22D-694E2540349B}" type="presParOf" srcId="{F1506C7B-7195-4448-9BD3-8CDCA0384FF7}" destId="{FB7724E4-A02F-4DB4-A32B-01CD26058829}" srcOrd="1" destOrd="0" presId="urn:microsoft.com/office/officeart/2005/8/layout/hierarchy2"/>
    <dgm:cxn modelId="{7AD479F7-44E3-46D2-84AC-844A19F511A5}" type="presParOf" srcId="{6FE931A2-1D0B-46A5-A7D3-8BC81E7E1013}" destId="{E0946169-B268-4F0E-B49E-6AF2A110AEED}" srcOrd="4" destOrd="0" presId="urn:microsoft.com/office/officeart/2005/8/layout/hierarchy2"/>
    <dgm:cxn modelId="{15D34D3C-2DDC-4365-948F-7D1CFBDA959A}" type="presParOf" srcId="{E0946169-B268-4F0E-B49E-6AF2A110AEED}" destId="{FA774326-EDBB-47E0-81EB-59DEC8ED624F}" srcOrd="0" destOrd="0" presId="urn:microsoft.com/office/officeart/2005/8/layout/hierarchy2"/>
    <dgm:cxn modelId="{2A0E9524-C955-40BB-A20B-47D1C1E5226A}" type="presParOf" srcId="{6FE931A2-1D0B-46A5-A7D3-8BC81E7E1013}" destId="{29104092-D5CF-4700-B386-0D3F186417A7}" srcOrd="5" destOrd="0" presId="urn:microsoft.com/office/officeart/2005/8/layout/hierarchy2"/>
    <dgm:cxn modelId="{A9B75AE6-A353-42A6-A465-E567A391D25F}" type="presParOf" srcId="{29104092-D5CF-4700-B386-0D3F186417A7}" destId="{6FA0C2AD-CBC2-40DE-9CAF-2B7525263CE3}" srcOrd="0" destOrd="0" presId="urn:microsoft.com/office/officeart/2005/8/layout/hierarchy2"/>
    <dgm:cxn modelId="{838DC00C-886B-404F-8589-85A9897ED13A}" type="presParOf" srcId="{29104092-D5CF-4700-B386-0D3F186417A7}" destId="{804759D2-FEB4-4296-95B3-4EA18AE7998E}" srcOrd="1" destOrd="0" presId="urn:microsoft.com/office/officeart/2005/8/layout/hierarchy2"/>
    <dgm:cxn modelId="{08D5334F-8875-4E65-95F0-E30AA35CCD2D}" type="presParOf" srcId="{804759D2-FEB4-4296-95B3-4EA18AE7998E}" destId="{A0FE9313-CB21-4476-993F-98D8995A6CE9}" srcOrd="0" destOrd="0" presId="urn:microsoft.com/office/officeart/2005/8/layout/hierarchy2"/>
    <dgm:cxn modelId="{DBD063C4-8659-4278-964D-6FBCFEAB89FE}" type="presParOf" srcId="{A0FE9313-CB21-4476-993F-98D8995A6CE9}" destId="{FD45C8D6-BB68-4093-8DA2-4DF9DD79E38F}" srcOrd="0" destOrd="0" presId="urn:microsoft.com/office/officeart/2005/8/layout/hierarchy2"/>
    <dgm:cxn modelId="{12E5C78F-6EBC-4788-9ED2-3AB78FD9933C}" type="presParOf" srcId="{804759D2-FEB4-4296-95B3-4EA18AE7998E}" destId="{95E69A6D-CE78-4D81-A5AB-5C9524D26E19}" srcOrd="1" destOrd="0" presId="urn:microsoft.com/office/officeart/2005/8/layout/hierarchy2"/>
    <dgm:cxn modelId="{E6860FA1-44BD-4CE4-91FB-4654B052F8BD}" type="presParOf" srcId="{95E69A6D-CE78-4D81-A5AB-5C9524D26E19}" destId="{8EDBBFF7-F582-4704-95BA-0C18CDFD583A}" srcOrd="0" destOrd="0" presId="urn:microsoft.com/office/officeart/2005/8/layout/hierarchy2"/>
    <dgm:cxn modelId="{DCB94E7F-7216-4532-8A11-E620761262EF}" type="presParOf" srcId="{95E69A6D-CE78-4D81-A5AB-5C9524D26E19}" destId="{BA47DE09-75F0-4293-82C7-D35E6C7F2A08}" srcOrd="1" destOrd="0" presId="urn:microsoft.com/office/officeart/2005/8/layout/hierarchy2"/>
    <dgm:cxn modelId="{7FFC1936-1151-4070-9E5B-00BEA740ACA7}" type="presParOf" srcId="{BA47DE09-75F0-4293-82C7-D35E6C7F2A08}" destId="{01C5356A-8B21-455F-A7EA-6E5C01E69AC3}" srcOrd="0" destOrd="0" presId="urn:microsoft.com/office/officeart/2005/8/layout/hierarchy2"/>
    <dgm:cxn modelId="{5BCEF74E-FFBA-4BD9-8508-1A41CCD55B8C}" type="presParOf" srcId="{01C5356A-8B21-455F-A7EA-6E5C01E69AC3}" destId="{2700C47B-E2DE-4798-B9D7-0583A200DB36}" srcOrd="0" destOrd="0" presId="urn:microsoft.com/office/officeart/2005/8/layout/hierarchy2"/>
    <dgm:cxn modelId="{B0027717-19D4-4929-A3D6-7C62EA52528D}" type="presParOf" srcId="{BA47DE09-75F0-4293-82C7-D35E6C7F2A08}" destId="{F06EC45C-90EC-49E0-8552-19BA4857C08F}" srcOrd="1" destOrd="0" presId="urn:microsoft.com/office/officeart/2005/8/layout/hierarchy2"/>
    <dgm:cxn modelId="{9FF73379-44E2-4143-8526-5BCE11A804F6}" type="presParOf" srcId="{F06EC45C-90EC-49E0-8552-19BA4857C08F}" destId="{D1EFBD2D-EA3D-4ACE-BCC4-C2A8760D0D4C}" srcOrd="0" destOrd="0" presId="urn:microsoft.com/office/officeart/2005/8/layout/hierarchy2"/>
    <dgm:cxn modelId="{F934941C-660A-4D1F-AB11-300E5C01AB10}" type="presParOf" srcId="{F06EC45C-90EC-49E0-8552-19BA4857C08F}" destId="{E5000626-B3DA-4A0E-BA3A-1BB4E00A8AAE}" srcOrd="1" destOrd="0" presId="urn:microsoft.com/office/officeart/2005/8/layout/hierarchy2"/>
    <dgm:cxn modelId="{840FD486-DB04-4EC9-8AF6-1C3CF8D48466}" type="presParOf" srcId="{804759D2-FEB4-4296-95B3-4EA18AE7998E}" destId="{E9032E66-6C72-4B1E-B3A9-BE98DA6F5A43}" srcOrd="2" destOrd="0" presId="urn:microsoft.com/office/officeart/2005/8/layout/hierarchy2"/>
    <dgm:cxn modelId="{0D626071-B4ED-4FB9-BAB7-546ECD5747CE}" type="presParOf" srcId="{E9032E66-6C72-4B1E-B3A9-BE98DA6F5A43}" destId="{12D0D357-FD08-402B-B537-507E646B57F8}" srcOrd="0" destOrd="0" presId="urn:microsoft.com/office/officeart/2005/8/layout/hierarchy2"/>
    <dgm:cxn modelId="{ED93BEF4-F668-44EB-88FB-C97037677A33}" type="presParOf" srcId="{804759D2-FEB4-4296-95B3-4EA18AE7998E}" destId="{492302C9-B3C2-4964-A007-A67EA28A59CD}" srcOrd="3" destOrd="0" presId="urn:microsoft.com/office/officeart/2005/8/layout/hierarchy2"/>
    <dgm:cxn modelId="{1A669F2A-3ECB-4B16-B3CB-DCB39497272B}" type="presParOf" srcId="{492302C9-B3C2-4964-A007-A67EA28A59CD}" destId="{7794C39B-3F14-478E-9AAC-E0B84F8C364C}" srcOrd="0" destOrd="0" presId="urn:microsoft.com/office/officeart/2005/8/layout/hierarchy2"/>
    <dgm:cxn modelId="{2CABAE6F-C26E-40E2-B845-AE82674B162D}" type="presParOf" srcId="{492302C9-B3C2-4964-A007-A67EA28A59CD}" destId="{8201FC9C-D5B5-4092-B485-43610053471A}" srcOrd="1" destOrd="0" presId="urn:microsoft.com/office/officeart/2005/8/layout/hierarchy2"/>
    <dgm:cxn modelId="{AC95E8D5-954C-4BC9-9F66-BE3709D0EB2C}" type="presParOf" srcId="{8201FC9C-D5B5-4092-B485-43610053471A}" destId="{2B146BCC-374C-418D-8D78-6B9599973535}" srcOrd="0" destOrd="0" presId="urn:microsoft.com/office/officeart/2005/8/layout/hierarchy2"/>
    <dgm:cxn modelId="{E9CE5DF4-AF6D-4B85-807C-8C9625D20A78}" type="presParOf" srcId="{2B146BCC-374C-418D-8D78-6B9599973535}" destId="{BD0E5D4C-5FC8-4F66-9818-D5C45A16F8D0}" srcOrd="0" destOrd="0" presId="urn:microsoft.com/office/officeart/2005/8/layout/hierarchy2"/>
    <dgm:cxn modelId="{310E47A2-65BA-4955-8462-515DBE5F5FE7}" type="presParOf" srcId="{8201FC9C-D5B5-4092-B485-43610053471A}" destId="{E36AAA37-7655-4343-B789-271D535494A7}" srcOrd="1" destOrd="0" presId="urn:microsoft.com/office/officeart/2005/8/layout/hierarchy2"/>
    <dgm:cxn modelId="{5E99ED74-8BDF-46C5-BFBD-8E1D6E8952A2}" type="presParOf" srcId="{E36AAA37-7655-4343-B789-271D535494A7}" destId="{D8C7D76E-AE36-40C1-8523-57A21AD72806}" srcOrd="0" destOrd="0" presId="urn:microsoft.com/office/officeart/2005/8/layout/hierarchy2"/>
    <dgm:cxn modelId="{19E8B179-8FC1-4C33-BF23-F810C9179D80}" type="presParOf" srcId="{E36AAA37-7655-4343-B789-271D535494A7}" destId="{E0A772EE-8087-4100-8771-819114BF1D72}" srcOrd="1" destOrd="0" presId="urn:microsoft.com/office/officeart/2005/8/layout/hierarchy2"/>
    <dgm:cxn modelId="{FD02591A-F149-47DB-904A-59B6CECEEF7D}" type="presParOf" srcId="{804759D2-FEB4-4296-95B3-4EA18AE7998E}" destId="{6D0B8064-DBE0-4700-8EA3-98B4F625A3DE}" srcOrd="4" destOrd="0" presId="urn:microsoft.com/office/officeart/2005/8/layout/hierarchy2"/>
    <dgm:cxn modelId="{1D00A431-96ED-4E08-9AF8-7B57C8CB14D2}" type="presParOf" srcId="{6D0B8064-DBE0-4700-8EA3-98B4F625A3DE}" destId="{B6B75DAC-FFAB-486E-B04F-BA1A4AE65B11}" srcOrd="0" destOrd="0" presId="urn:microsoft.com/office/officeart/2005/8/layout/hierarchy2"/>
    <dgm:cxn modelId="{DD7E2400-06ED-4050-B922-CB803B107D4D}" type="presParOf" srcId="{804759D2-FEB4-4296-95B3-4EA18AE7998E}" destId="{B29D273E-E9D3-4AF4-BC86-4E3EE2858E79}" srcOrd="5" destOrd="0" presId="urn:microsoft.com/office/officeart/2005/8/layout/hierarchy2"/>
    <dgm:cxn modelId="{F4CE3D70-8AF1-4F60-A32B-3854544D1823}" type="presParOf" srcId="{B29D273E-E9D3-4AF4-BC86-4E3EE2858E79}" destId="{A13A08CD-35E0-4390-9412-6C89B70DED8F}" srcOrd="0" destOrd="0" presId="urn:microsoft.com/office/officeart/2005/8/layout/hierarchy2"/>
    <dgm:cxn modelId="{8CF09039-17A3-4514-8491-2EF91B874266}" type="presParOf" srcId="{B29D273E-E9D3-4AF4-BC86-4E3EE2858E79}" destId="{666629E2-FA17-41DE-AAEB-42AC89F02E6E}" srcOrd="1" destOrd="0" presId="urn:microsoft.com/office/officeart/2005/8/layout/hierarchy2"/>
    <dgm:cxn modelId="{CBF6F568-617C-4F2A-BED5-0FCFACA58F55}" type="presParOf" srcId="{666629E2-FA17-41DE-AAEB-42AC89F02E6E}" destId="{EA3FC68E-7983-4428-9A14-6D82832DE2E4}" srcOrd="0" destOrd="0" presId="urn:microsoft.com/office/officeart/2005/8/layout/hierarchy2"/>
    <dgm:cxn modelId="{577EB2BD-29FF-44C8-8926-B66BB80AF638}" type="presParOf" srcId="{EA3FC68E-7983-4428-9A14-6D82832DE2E4}" destId="{56AAF1AC-471A-4F26-A47D-74B92FFBA464}" srcOrd="0" destOrd="0" presId="urn:microsoft.com/office/officeart/2005/8/layout/hierarchy2"/>
    <dgm:cxn modelId="{17368759-5D4D-4FB8-89BF-5128F6694D7B}" type="presParOf" srcId="{666629E2-FA17-41DE-AAEB-42AC89F02E6E}" destId="{90000410-C95E-4A9A-83DC-1ABF5494330B}" srcOrd="1" destOrd="0" presId="urn:microsoft.com/office/officeart/2005/8/layout/hierarchy2"/>
    <dgm:cxn modelId="{8C90C9B1-DE9D-463A-9A67-0231377FD917}" type="presParOf" srcId="{90000410-C95E-4A9A-83DC-1ABF5494330B}" destId="{79397EAC-7742-408F-92D7-053ECD346D1A}" srcOrd="0" destOrd="0" presId="urn:microsoft.com/office/officeart/2005/8/layout/hierarchy2"/>
    <dgm:cxn modelId="{CF07F6FF-48B8-4661-A02F-4F6F26F270EF}" type="presParOf" srcId="{90000410-C95E-4A9A-83DC-1ABF5494330B}" destId="{829F3C32-442D-4F75-ACA9-A68EDA6AC71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9B78B-2377-4A89-A40B-708E2B866DA7}">
      <dsp:nvSpPr>
        <dsp:cNvPr id="0" name=""/>
        <dsp:cNvSpPr/>
      </dsp:nvSpPr>
      <dsp:spPr>
        <a:xfrm>
          <a:off x="431320" y="2216"/>
          <a:ext cx="1296838" cy="6150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kern="1200" dirty="0">
              <a:latin typeface="Consolas" pitchFamily="49" charset="0"/>
              <a:cs typeface="Consolas" pitchFamily="49" charset="0"/>
            </a:rPr>
            <a:t>(0)</a:t>
          </a:r>
          <a:endParaRPr lang="sk-SK" sz="1400" kern="1200" dirty="0">
            <a:latin typeface="Consolas" pitchFamily="49" charset="0"/>
            <a:cs typeface="Consolas" pitchFamily="49" charset="0"/>
          </a:endParaRPr>
        </a:p>
      </dsp:txBody>
      <dsp:txXfrm>
        <a:off x="449335" y="20231"/>
        <a:ext cx="1260808" cy="579055"/>
      </dsp:txXfrm>
    </dsp:sp>
    <dsp:sp modelId="{7875B041-7C60-4EA9-86A0-D2A50F7D9F22}">
      <dsp:nvSpPr>
        <dsp:cNvPr id="0" name=""/>
        <dsp:cNvSpPr/>
      </dsp:nvSpPr>
      <dsp:spPr>
        <a:xfrm>
          <a:off x="1034019" y="617302"/>
          <a:ext cx="91440" cy="2460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34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81B3E3-52E7-4391-84FA-E24A24031204}">
      <dsp:nvSpPr>
        <dsp:cNvPr id="0" name=""/>
        <dsp:cNvSpPr/>
      </dsp:nvSpPr>
      <dsp:spPr>
        <a:xfrm>
          <a:off x="431320" y="863336"/>
          <a:ext cx="1296838" cy="6150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kern="1200" dirty="0">
              <a:latin typeface="Consolas" pitchFamily="49" charset="0"/>
              <a:cs typeface="Consolas" pitchFamily="49" charset="0"/>
            </a:rPr>
            <a:t>(1)</a:t>
          </a:r>
          <a:endParaRPr lang="sk-SK" sz="1400" kern="1200" dirty="0">
            <a:latin typeface="Consolas" pitchFamily="49" charset="0"/>
            <a:cs typeface="Consolas" pitchFamily="49" charset="0"/>
          </a:endParaRPr>
        </a:p>
      </dsp:txBody>
      <dsp:txXfrm>
        <a:off x="449335" y="881351"/>
        <a:ext cx="1260808" cy="579055"/>
      </dsp:txXfrm>
    </dsp:sp>
    <dsp:sp modelId="{8AF77DDB-24C8-4A10-8F0E-51018138F0FA}">
      <dsp:nvSpPr>
        <dsp:cNvPr id="0" name=""/>
        <dsp:cNvSpPr/>
      </dsp:nvSpPr>
      <dsp:spPr>
        <a:xfrm>
          <a:off x="1034019" y="1478422"/>
          <a:ext cx="91440" cy="2460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34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21BFC-ED1B-4710-9B4C-F0D44EB6D222}">
      <dsp:nvSpPr>
        <dsp:cNvPr id="0" name=""/>
        <dsp:cNvSpPr/>
      </dsp:nvSpPr>
      <dsp:spPr>
        <a:xfrm>
          <a:off x="431320" y="1724457"/>
          <a:ext cx="1296838" cy="6150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kern="1200" dirty="0">
              <a:latin typeface="Consolas" pitchFamily="49" charset="0"/>
              <a:cs typeface="Consolas" pitchFamily="49" charset="0"/>
            </a:rPr>
            <a:t>(2)</a:t>
          </a:r>
          <a:endParaRPr lang="sk-SK" sz="1400" kern="1200" dirty="0">
            <a:latin typeface="Consolas" pitchFamily="49" charset="0"/>
            <a:cs typeface="Consolas" pitchFamily="49" charset="0"/>
          </a:endParaRPr>
        </a:p>
      </dsp:txBody>
      <dsp:txXfrm>
        <a:off x="449335" y="1742472"/>
        <a:ext cx="1260808" cy="579055"/>
      </dsp:txXfrm>
    </dsp:sp>
    <dsp:sp modelId="{967E6DD2-9260-4021-8DE9-A962A741992E}">
      <dsp:nvSpPr>
        <dsp:cNvPr id="0" name=""/>
        <dsp:cNvSpPr/>
      </dsp:nvSpPr>
      <dsp:spPr>
        <a:xfrm>
          <a:off x="1034019" y="2339542"/>
          <a:ext cx="91440" cy="2460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34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ED728-5A2C-4E46-900D-8B55EC48B667}">
      <dsp:nvSpPr>
        <dsp:cNvPr id="0" name=""/>
        <dsp:cNvSpPr/>
      </dsp:nvSpPr>
      <dsp:spPr>
        <a:xfrm>
          <a:off x="431320" y="2585577"/>
          <a:ext cx="1296838" cy="6150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kern="1200" dirty="0">
              <a:latin typeface="Consolas" pitchFamily="49" charset="0"/>
              <a:cs typeface="Consolas" pitchFamily="49" charset="0"/>
            </a:rPr>
            <a:t>(</a:t>
          </a:r>
          <a:r>
            <a:rPr lang="en-US" sz="1400" kern="1200" dirty="0">
              <a:solidFill>
                <a:srgbClr val="0070C0"/>
              </a:solidFill>
              <a:latin typeface="Consolas" pitchFamily="49" charset="0"/>
              <a:cs typeface="Consolas" pitchFamily="49" charset="0"/>
            </a:rPr>
            <a:t>3</a:t>
          </a:r>
          <a:r>
            <a:rPr lang="en-US" sz="1400" kern="1200" dirty="0">
              <a:latin typeface="Consolas" pitchFamily="49" charset="0"/>
              <a:cs typeface="Consolas" pitchFamily="49" charset="0"/>
            </a:rPr>
            <a:t>)</a:t>
          </a:r>
          <a:endParaRPr lang="sk-SK" sz="1400" kern="1200" dirty="0">
            <a:latin typeface="Consolas" pitchFamily="49" charset="0"/>
            <a:cs typeface="Consolas" pitchFamily="49" charset="0"/>
          </a:endParaRPr>
        </a:p>
      </dsp:txBody>
      <dsp:txXfrm>
        <a:off x="449335" y="2603592"/>
        <a:ext cx="1260808" cy="579055"/>
      </dsp:txXfrm>
    </dsp:sp>
    <dsp:sp modelId="{885D39C7-2B6A-438B-9C68-E703BD52946D}">
      <dsp:nvSpPr>
        <dsp:cNvPr id="0" name=""/>
        <dsp:cNvSpPr/>
      </dsp:nvSpPr>
      <dsp:spPr>
        <a:xfrm>
          <a:off x="1034019" y="3200663"/>
          <a:ext cx="91440" cy="2460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34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A2D21-DF66-4595-A0C8-EB59127162A7}">
      <dsp:nvSpPr>
        <dsp:cNvPr id="0" name=""/>
        <dsp:cNvSpPr/>
      </dsp:nvSpPr>
      <dsp:spPr>
        <a:xfrm>
          <a:off x="431320" y="3446697"/>
          <a:ext cx="1296838" cy="6150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400" kern="1200" dirty="0">
              <a:latin typeface="Consolas" pitchFamily="49" charset="0"/>
              <a:cs typeface="Consolas" pitchFamily="49" charset="0"/>
            </a:rPr>
            <a:t>(</a:t>
          </a:r>
          <a:r>
            <a:rPr lang="en-US" sz="1400" kern="1200" dirty="0">
              <a:solidFill>
                <a:srgbClr val="FF0000"/>
              </a:solidFill>
              <a:latin typeface="Consolas" pitchFamily="49" charset="0"/>
              <a:cs typeface="Consolas" pitchFamily="49" charset="0"/>
            </a:rPr>
            <a:t>4</a:t>
          </a:r>
          <a:r>
            <a:rPr lang="en-US" sz="1400" kern="1200" dirty="0">
              <a:latin typeface="Consolas" pitchFamily="49" charset="0"/>
              <a:cs typeface="Consolas" pitchFamily="49" charset="0"/>
            </a:rPr>
            <a:t>)</a:t>
          </a:r>
          <a:endParaRPr lang="sk-SK" sz="1400" kern="1200" dirty="0">
            <a:latin typeface="Consolas" pitchFamily="49" charset="0"/>
            <a:cs typeface="Consolas" pitchFamily="49" charset="0"/>
          </a:endParaRPr>
        </a:p>
      </dsp:txBody>
      <dsp:txXfrm>
        <a:off x="449335" y="3464712"/>
        <a:ext cx="1260808" cy="579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68CC0-99BD-4095-8E0A-5DDF0F0185AD}">
      <dsp:nvSpPr>
        <dsp:cNvPr id="0" name=""/>
        <dsp:cNvSpPr/>
      </dsp:nvSpPr>
      <dsp:spPr>
        <a:xfrm>
          <a:off x="0" y="2346981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Consolas" pitchFamily="49" charset="0"/>
              <a:cs typeface="Consolas" pitchFamily="49" charset="0"/>
            </a:rPr>
            <a:t>g</a:t>
          </a:r>
          <a:r>
            <a:rPr lang="sk-SK" sz="1300" kern="1200" dirty="0" err="1">
              <a:latin typeface="Consolas" pitchFamily="49" charset="0"/>
              <a:cs typeface="Consolas" pitchFamily="49" charset="0"/>
            </a:rPr>
            <a:t>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(0)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14886" y="2361867"/>
        <a:ext cx="1129609" cy="478470"/>
      </dsp:txXfrm>
    </dsp:sp>
    <dsp:sp modelId="{48CC4586-8123-4483-82B7-8E2224F4CF3F}">
      <dsp:nvSpPr>
        <dsp:cNvPr id="0" name=""/>
        <dsp:cNvSpPr/>
      </dsp:nvSpPr>
      <dsp:spPr>
        <a:xfrm rot="17074068">
          <a:off x="478048" y="1711250"/>
          <a:ext cx="182059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820590" y="882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600" kern="1200">
            <a:latin typeface="Consolas" pitchFamily="49" charset="0"/>
            <a:cs typeface="Consolas" pitchFamily="49" charset="0"/>
          </a:endParaRPr>
        </a:p>
      </dsp:txBody>
      <dsp:txXfrm>
        <a:off x="478048" y="1674557"/>
        <a:ext cx="1820590" cy="91029"/>
      </dsp:txXfrm>
    </dsp:sp>
    <dsp:sp modelId="{0BC9B74B-9EC9-4AB0-9B0E-01EB756643B3}">
      <dsp:nvSpPr>
        <dsp:cNvPr id="0" name=""/>
        <dsp:cNvSpPr/>
      </dsp:nvSpPr>
      <dsp:spPr>
        <a:xfrm>
          <a:off x="1617306" y="584921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(1)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1632192" y="599807"/>
        <a:ext cx="1129609" cy="478470"/>
      </dsp:txXfrm>
    </dsp:sp>
    <dsp:sp modelId="{2EE02176-34BB-49AB-A7D2-275C361638A7}">
      <dsp:nvSpPr>
        <dsp:cNvPr id="0" name=""/>
        <dsp:cNvSpPr/>
      </dsp:nvSpPr>
      <dsp:spPr>
        <a:xfrm rot="19054462">
          <a:off x="2663260" y="537981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525144"/>
        <a:ext cx="866365" cy="43318"/>
      </dsp:txXfrm>
    </dsp:sp>
    <dsp:sp modelId="{CCCADB6E-CAB0-41FB-9230-D7A877B0E979}">
      <dsp:nvSpPr>
        <dsp:cNvPr id="0" name=""/>
        <dsp:cNvSpPr/>
      </dsp:nvSpPr>
      <dsp:spPr>
        <a:xfrm>
          <a:off x="3416198" y="443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15329"/>
        <a:ext cx="1129609" cy="478470"/>
      </dsp:txXfrm>
    </dsp:sp>
    <dsp:sp modelId="{1AC613D3-522B-437E-8855-F9A0CBE1E82D}">
      <dsp:nvSpPr>
        <dsp:cNvPr id="0" name=""/>
        <dsp:cNvSpPr/>
      </dsp:nvSpPr>
      <dsp:spPr>
        <a:xfrm>
          <a:off x="4575579" y="245742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244399"/>
        <a:ext cx="20329" cy="20329"/>
      </dsp:txXfrm>
    </dsp:sp>
    <dsp:sp modelId="{CE6E4BDA-7ADD-4F20-936E-063A9181FBC6}">
      <dsp:nvSpPr>
        <dsp:cNvPr id="0" name=""/>
        <dsp:cNvSpPr/>
      </dsp:nvSpPr>
      <dsp:spPr>
        <a:xfrm>
          <a:off x="4982173" y="443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15329"/>
        <a:ext cx="986712" cy="478470"/>
      </dsp:txXfrm>
    </dsp:sp>
    <dsp:sp modelId="{F846CB99-A6D7-40F3-AA2A-5A576EA8EFD6}">
      <dsp:nvSpPr>
        <dsp:cNvPr id="0" name=""/>
        <dsp:cNvSpPr/>
      </dsp:nvSpPr>
      <dsp:spPr>
        <a:xfrm>
          <a:off x="2776687" y="830220"/>
          <a:ext cx="63951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639510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776687" y="823054"/>
        <a:ext cx="639510" cy="31975"/>
      </dsp:txXfrm>
    </dsp:sp>
    <dsp:sp modelId="{7AAABED9-FE6B-47F2-A207-BFF1FEA8A00B}">
      <dsp:nvSpPr>
        <dsp:cNvPr id="0" name=""/>
        <dsp:cNvSpPr/>
      </dsp:nvSpPr>
      <dsp:spPr>
        <a:xfrm>
          <a:off x="3416198" y="584921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599807"/>
        <a:ext cx="1129609" cy="478470"/>
      </dsp:txXfrm>
    </dsp:sp>
    <dsp:sp modelId="{8C50A53D-4F68-49E5-9FD0-B3B4B1225B47}">
      <dsp:nvSpPr>
        <dsp:cNvPr id="0" name=""/>
        <dsp:cNvSpPr/>
      </dsp:nvSpPr>
      <dsp:spPr>
        <a:xfrm>
          <a:off x="4575579" y="830220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828877"/>
        <a:ext cx="20329" cy="20329"/>
      </dsp:txXfrm>
    </dsp:sp>
    <dsp:sp modelId="{E19EFCB9-73AA-4647-9819-77F4EB2A099E}">
      <dsp:nvSpPr>
        <dsp:cNvPr id="0" name=""/>
        <dsp:cNvSpPr/>
      </dsp:nvSpPr>
      <dsp:spPr>
        <a:xfrm>
          <a:off x="4982173" y="584921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599807"/>
        <a:ext cx="986712" cy="478470"/>
      </dsp:txXfrm>
    </dsp:sp>
    <dsp:sp modelId="{15E6611C-07EC-4D45-B886-105E297B7629}">
      <dsp:nvSpPr>
        <dsp:cNvPr id="0" name=""/>
        <dsp:cNvSpPr/>
      </dsp:nvSpPr>
      <dsp:spPr>
        <a:xfrm rot="2545538">
          <a:off x="2663260" y="1122459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1109622"/>
        <a:ext cx="866365" cy="43318"/>
      </dsp:txXfrm>
    </dsp:sp>
    <dsp:sp modelId="{C7C01B8E-B10F-4F38-B073-D16E6D1299A9}">
      <dsp:nvSpPr>
        <dsp:cNvPr id="0" name=""/>
        <dsp:cNvSpPr/>
      </dsp:nvSpPr>
      <dsp:spPr>
        <a:xfrm>
          <a:off x="3416198" y="1169399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1184285"/>
        <a:ext cx="1129609" cy="478470"/>
      </dsp:txXfrm>
    </dsp:sp>
    <dsp:sp modelId="{BB7B338C-71CA-414B-878F-660463AE7851}">
      <dsp:nvSpPr>
        <dsp:cNvPr id="0" name=""/>
        <dsp:cNvSpPr/>
      </dsp:nvSpPr>
      <dsp:spPr>
        <a:xfrm>
          <a:off x="4575579" y="1414698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1413355"/>
        <a:ext cx="20329" cy="20329"/>
      </dsp:txXfrm>
    </dsp:sp>
    <dsp:sp modelId="{CB44D35A-C437-4452-9F29-9FAFA2372DBE}">
      <dsp:nvSpPr>
        <dsp:cNvPr id="0" name=""/>
        <dsp:cNvSpPr/>
      </dsp:nvSpPr>
      <dsp:spPr>
        <a:xfrm>
          <a:off x="4982173" y="1169399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1184285"/>
        <a:ext cx="986712" cy="478470"/>
      </dsp:txXfrm>
    </dsp:sp>
    <dsp:sp modelId="{D4E8CB6C-D815-4AC1-8E24-44B32AFA60DD}">
      <dsp:nvSpPr>
        <dsp:cNvPr id="0" name=""/>
        <dsp:cNvSpPr/>
      </dsp:nvSpPr>
      <dsp:spPr>
        <a:xfrm rot="21535259">
          <a:off x="1159340" y="2587967"/>
          <a:ext cx="45800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58006" y="882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1159340" y="2585339"/>
        <a:ext cx="458006" cy="22900"/>
      </dsp:txXfrm>
    </dsp:sp>
    <dsp:sp modelId="{061B2B4D-EC9E-47DC-9B99-FFA1B83BEE09}">
      <dsp:nvSpPr>
        <dsp:cNvPr id="0" name=""/>
        <dsp:cNvSpPr/>
      </dsp:nvSpPr>
      <dsp:spPr>
        <a:xfrm>
          <a:off x="1617306" y="2338356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(1)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1632192" y="2353242"/>
        <a:ext cx="1129609" cy="478470"/>
      </dsp:txXfrm>
    </dsp:sp>
    <dsp:sp modelId="{11005D31-E089-405C-A38B-1C602C7A1099}">
      <dsp:nvSpPr>
        <dsp:cNvPr id="0" name=""/>
        <dsp:cNvSpPr/>
      </dsp:nvSpPr>
      <dsp:spPr>
        <a:xfrm rot="19054462">
          <a:off x="2663260" y="2291416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2278579"/>
        <a:ext cx="866365" cy="43318"/>
      </dsp:txXfrm>
    </dsp:sp>
    <dsp:sp modelId="{66BDFD14-468B-4954-AA72-3191C96CCC26}">
      <dsp:nvSpPr>
        <dsp:cNvPr id="0" name=""/>
        <dsp:cNvSpPr/>
      </dsp:nvSpPr>
      <dsp:spPr>
        <a:xfrm>
          <a:off x="3416198" y="1753878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1768764"/>
        <a:ext cx="1129609" cy="478470"/>
      </dsp:txXfrm>
    </dsp:sp>
    <dsp:sp modelId="{06EE6DB1-8707-42BE-AA9C-1880E3450055}">
      <dsp:nvSpPr>
        <dsp:cNvPr id="0" name=""/>
        <dsp:cNvSpPr/>
      </dsp:nvSpPr>
      <dsp:spPr>
        <a:xfrm>
          <a:off x="4575579" y="1999177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1997834"/>
        <a:ext cx="20329" cy="20329"/>
      </dsp:txXfrm>
    </dsp:sp>
    <dsp:sp modelId="{A9B4A6C0-919A-418E-BC36-FA3E1C385CF2}">
      <dsp:nvSpPr>
        <dsp:cNvPr id="0" name=""/>
        <dsp:cNvSpPr/>
      </dsp:nvSpPr>
      <dsp:spPr>
        <a:xfrm>
          <a:off x="4982173" y="1753878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1768764"/>
        <a:ext cx="986712" cy="478470"/>
      </dsp:txXfrm>
    </dsp:sp>
    <dsp:sp modelId="{EB0406F2-BC07-4F0A-A38C-ADDCA3EC6772}">
      <dsp:nvSpPr>
        <dsp:cNvPr id="0" name=""/>
        <dsp:cNvSpPr/>
      </dsp:nvSpPr>
      <dsp:spPr>
        <a:xfrm>
          <a:off x="2776687" y="2583655"/>
          <a:ext cx="63951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639510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776687" y="2576489"/>
        <a:ext cx="639510" cy="31975"/>
      </dsp:txXfrm>
    </dsp:sp>
    <dsp:sp modelId="{B670CAEA-B9B0-4060-9FC3-DD94B107F793}">
      <dsp:nvSpPr>
        <dsp:cNvPr id="0" name=""/>
        <dsp:cNvSpPr/>
      </dsp:nvSpPr>
      <dsp:spPr>
        <a:xfrm>
          <a:off x="3416198" y="2338356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2353242"/>
        <a:ext cx="1129609" cy="478470"/>
      </dsp:txXfrm>
    </dsp:sp>
    <dsp:sp modelId="{FD71504B-488A-4C95-AEBE-FBF4B1C0A50B}">
      <dsp:nvSpPr>
        <dsp:cNvPr id="0" name=""/>
        <dsp:cNvSpPr/>
      </dsp:nvSpPr>
      <dsp:spPr>
        <a:xfrm>
          <a:off x="4575579" y="2583655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2582312"/>
        <a:ext cx="20329" cy="20329"/>
      </dsp:txXfrm>
    </dsp:sp>
    <dsp:sp modelId="{61E84AD8-BF04-45FE-8601-545D0A98231D}">
      <dsp:nvSpPr>
        <dsp:cNvPr id="0" name=""/>
        <dsp:cNvSpPr/>
      </dsp:nvSpPr>
      <dsp:spPr>
        <a:xfrm>
          <a:off x="4982173" y="2338356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2353242"/>
        <a:ext cx="986712" cy="478470"/>
      </dsp:txXfrm>
    </dsp:sp>
    <dsp:sp modelId="{0EA9D00C-4F97-4359-869A-392DCE629C35}">
      <dsp:nvSpPr>
        <dsp:cNvPr id="0" name=""/>
        <dsp:cNvSpPr/>
      </dsp:nvSpPr>
      <dsp:spPr>
        <a:xfrm rot="2545538">
          <a:off x="2663260" y="2875894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2863057"/>
        <a:ext cx="866365" cy="43318"/>
      </dsp:txXfrm>
    </dsp:sp>
    <dsp:sp modelId="{18D09DC2-A24B-42BF-A00D-6023D54FC22D}">
      <dsp:nvSpPr>
        <dsp:cNvPr id="0" name=""/>
        <dsp:cNvSpPr/>
      </dsp:nvSpPr>
      <dsp:spPr>
        <a:xfrm>
          <a:off x="3416198" y="2922834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2937720"/>
        <a:ext cx="1129609" cy="478470"/>
      </dsp:txXfrm>
    </dsp:sp>
    <dsp:sp modelId="{3ECD201B-2833-4DA5-9772-FF51D6E7CFA6}">
      <dsp:nvSpPr>
        <dsp:cNvPr id="0" name=""/>
        <dsp:cNvSpPr/>
      </dsp:nvSpPr>
      <dsp:spPr>
        <a:xfrm>
          <a:off x="4575579" y="3168133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3166791"/>
        <a:ext cx="20329" cy="20329"/>
      </dsp:txXfrm>
    </dsp:sp>
    <dsp:sp modelId="{4DC207DF-EC52-4990-A798-44FC58B71527}">
      <dsp:nvSpPr>
        <dsp:cNvPr id="0" name=""/>
        <dsp:cNvSpPr/>
      </dsp:nvSpPr>
      <dsp:spPr>
        <a:xfrm>
          <a:off x="4982173" y="2922834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2937720"/>
        <a:ext cx="986712" cy="478470"/>
      </dsp:txXfrm>
    </dsp:sp>
    <dsp:sp modelId="{E0946169-B268-4F0E-B49E-6AF2A110AEED}">
      <dsp:nvSpPr>
        <dsp:cNvPr id="0" name=""/>
        <dsp:cNvSpPr/>
      </dsp:nvSpPr>
      <dsp:spPr>
        <a:xfrm rot="4517664">
          <a:off x="486393" y="3464685"/>
          <a:ext cx="180390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803900" y="882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600" kern="1200">
            <a:latin typeface="Consolas" pitchFamily="49" charset="0"/>
            <a:cs typeface="Consolas" pitchFamily="49" charset="0"/>
          </a:endParaRPr>
        </a:p>
      </dsp:txBody>
      <dsp:txXfrm>
        <a:off x="486393" y="3428409"/>
        <a:ext cx="1803900" cy="90195"/>
      </dsp:txXfrm>
    </dsp:sp>
    <dsp:sp modelId="{6FA0C2AD-CBC2-40DE-9CAF-2B7525263CE3}">
      <dsp:nvSpPr>
        <dsp:cNvPr id="0" name=""/>
        <dsp:cNvSpPr/>
      </dsp:nvSpPr>
      <dsp:spPr>
        <a:xfrm>
          <a:off x="1617306" y="4091791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(1)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1632192" y="4106677"/>
        <a:ext cx="1129609" cy="478470"/>
      </dsp:txXfrm>
    </dsp:sp>
    <dsp:sp modelId="{A0FE9313-CB21-4476-993F-98D8995A6CE9}">
      <dsp:nvSpPr>
        <dsp:cNvPr id="0" name=""/>
        <dsp:cNvSpPr/>
      </dsp:nvSpPr>
      <dsp:spPr>
        <a:xfrm rot="19054462">
          <a:off x="2663260" y="4044851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4032014"/>
        <a:ext cx="866365" cy="43318"/>
      </dsp:txXfrm>
    </dsp:sp>
    <dsp:sp modelId="{8EDBBFF7-F582-4704-95BA-0C18CDFD583A}">
      <dsp:nvSpPr>
        <dsp:cNvPr id="0" name=""/>
        <dsp:cNvSpPr/>
      </dsp:nvSpPr>
      <dsp:spPr>
        <a:xfrm>
          <a:off x="3416198" y="3507313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3522199"/>
        <a:ext cx="1129609" cy="478470"/>
      </dsp:txXfrm>
    </dsp:sp>
    <dsp:sp modelId="{01C5356A-8B21-455F-A7EA-6E5C01E69AC3}">
      <dsp:nvSpPr>
        <dsp:cNvPr id="0" name=""/>
        <dsp:cNvSpPr/>
      </dsp:nvSpPr>
      <dsp:spPr>
        <a:xfrm>
          <a:off x="4575579" y="3752612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3751269"/>
        <a:ext cx="20329" cy="20329"/>
      </dsp:txXfrm>
    </dsp:sp>
    <dsp:sp modelId="{D1EFBD2D-EA3D-4ACE-BCC4-C2A8760D0D4C}">
      <dsp:nvSpPr>
        <dsp:cNvPr id="0" name=""/>
        <dsp:cNvSpPr/>
      </dsp:nvSpPr>
      <dsp:spPr>
        <a:xfrm>
          <a:off x="4982173" y="3507313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3522199"/>
        <a:ext cx="986712" cy="478470"/>
      </dsp:txXfrm>
    </dsp:sp>
    <dsp:sp modelId="{E9032E66-6C72-4B1E-B3A9-BE98DA6F5A43}">
      <dsp:nvSpPr>
        <dsp:cNvPr id="0" name=""/>
        <dsp:cNvSpPr/>
      </dsp:nvSpPr>
      <dsp:spPr>
        <a:xfrm>
          <a:off x="2776687" y="4337090"/>
          <a:ext cx="63951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639510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776687" y="4329924"/>
        <a:ext cx="639510" cy="31975"/>
      </dsp:txXfrm>
    </dsp:sp>
    <dsp:sp modelId="{7794C39B-3F14-478E-9AAC-E0B84F8C364C}">
      <dsp:nvSpPr>
        <dsp:cNvPr id="0" name=""/>
        <dsp:cNvSpPr/>
      </dsp:nvSpPr>
      <dsp:spPr>
        <a:xfrm>
          <a:off x="3416198" y="4091791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4106677"/>
        <a:ext cx="1129609" cy="478470"/>
      </dsp:txXfrm>
    </dsp:sp>
    <dsp:sp modelId="{2B146BCC-374C-418D-8D78-6B9599973535}">
      <dsp:nvSpPr>
        <dsp:cNvPr id="0" name=""/>
        <dsp:cNvSpPr/>
      </dsp:nvSpPr>
      <dsp:spPr>
        <a:xfrm>
          <a:off x="4575579" y="4337090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4335747"/>
        <a:ext cx="20329" cy="20329"/>
      </dsp:txXfrm>
    </dsp:sp>
    <dsp:sp modelId="{D8C7D76E-AE36-40C1-8523-57A21AD72806}">
      <dsp:nvSpPr>
        <dsp:cNvPr id="0" name=""/>
        <dsp:cNvSpPr/>
      </dsp:nvSpPr>
      <dsp:spPr>
        <a:xfrm>
          <a:off x="4982173" y="4091791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4106677"/>
        <a:ext cx="986712" cy="478470"/>
      </dsp:txXfrm>
    </dsp:sp>
    <dsp:sp modelId="{6D0B8064-DBE0-4700-8EA3-98B4F625A3DE}">
      <dsp:nvSpPr>
        <dsp:cNvPr id="0" name=""/>
        <dsp:cNvSpPr/>
      </dsp:nvSpPr>
      <dsp:spPr>
        <a:xfrm rot="2545538">
          <a:off x="2663260" y="4629329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4616492"/>
        <a:ext cx="866365" cy="43318"/>
      </dsp:txXfrm>
    </dsp:sp>
    <dsp:sp modelId="{A13A08CD-35E0-4390-9412-6C89B70DED8F}">
      <dsp:nvSpPr>
        <dsp:cNvPr id="0" name=""/>
        <dsp:cNvSpPr/>
      </dsp:nvSpPr>
      <dsp:spPr>
        <a:xfrm>
          <a:off x="3416198" y="4676269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4691155"/>
        <a:ext cx="1129609" cy="478470"/>
      </dsp:txXfrm>
    </dsp:sp>
    <dsp:sp modelId="{EA3FC68E-7983-4428-9A14-6D82832DE2E4}">
      <dsp:nvSpPr>
        <dsp:cNvPr id="0" name=""/>
        <dsp:cNvSpPr/>
      </dsp:nvSpPr>
      <dsp:spPr>
        <a:xfrm>
          <a:off x="4575579" y="4921568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4920226"/>
        <a:ext cx="20329" cy="20329"/>
      </dsp:txXfrm>
    </dsp:sp>
    <dsp:sp modelId="{79397EAC-7742-408F-92D7-053ECD346D1A}">
      <dsp:nvSpPr>
        <dsp:cNvPr id="0" name=""/>
        <dsp:cNvSpPr/>
      </dsp:nvSpPr>
      <dsp:spPr>
        <a:xfrm>
          <a:off x="4982173" y="4676269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4691155"/>
        <a:ext cx="986712" cy="4784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68CC0-99BD-4095-8E0A-5DDF0F0185AD}">
      <dsp:nvSpPr>
        <dsp:cNvPr id="0" name=""/>
        <dsp:cNvSpPr/>
      </dsp:nvSpPr>
      <dsp:spPr>
        <a:xfrm>
          <a:off x="0" y="2346981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Consolas" pitchFamily="49" charset="0"/>
              <a:cs typeface="Consolas" pitchFamily="49" charset="0"/>
            </a:rPr>
            <a:t>g</a:t>
          </a:r>
          <a:r>
            <a:rPr lang="sk-SK" sz="1300" kern="1200" dirty="0" err="1">
              <a:latin typeface="Consolas" pitchFamily="49" charset="0"/>
              <a:cs typeface="Consolas" pitchFamily="49" charset="0"/>
            </a:rPr>
            <a:t>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(0)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14886" y="2361867"/>
        <a:ext cx="1129609" cy="478470"/>
      </dsp:txXfrm>
    </dsp:sp>
    <dsp:sp modelId="{48CC4586-8123-4483-82B7-8E2224F4CF3F}">
      <dsp:nvSpPr>
        <dsp:cNvPr id="0" name=""/>
        <dsp:cNvSpPr/>
      </dsp:nvSpPr>
      <dsp:spPr>
        <a:xfrm rot="17074068">
          <a:off x="478048" y="1711250"/>
          <a:ext cx="182059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820590" y="882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600" kern="1200">
            <a:latin typeface="Consolas" pitchFamily="49" charset="0"/>
            <a:cs typeface="Consolas" pitchFamily="49" charset="0"/>
          </a:endParaRPr>
        </a:p>
      </dsp:txBody>
      <dsp:txXfrm>
        <a:off x="478048" y="1674557"/>
        <a:ext cx="1820590" cy="91029"/>
      </dsp:txXfrm>
    </dsp:sp>
    <dsp:sp modelId="{0BC9B74B-9EC9-4AB0-9B0E-01EB756643B3}">
      <dsp:nvSpPr>
        <dsp:cNvPr id="0" name=""/>
        <dsp:cNvSpPr/>
      </dsp:nvSpPr>
      <dsp:spPr>
        <a:xfrm>
          <a:off x="1617306" y="584921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(1)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1632192" y="599807"/>
        <a:ext cx="1129609" cy="478470"/>
      </dsp:txXfrm>
    </dsp:sp>
    <dsp:sp modelId="{2EE02176-34BB-49AB-A7D2-275C361638A7}">
      <dsp:nvSpPr>
        <dsp:cNvPr id="0" name=""/>
        <dsp:cNvSpPr/>
      </dsp:nvSpPr>
      <dsp:spPr>
        <a:xfrm rot="19054462">
          <a:off x="2663260" y="537981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525144"/>
        <a:ext cx="866365" cy="43318"/>
      </dsp:txXfrm>
    </dsp:sp>
    <dsp:sp modelId="{CCCADB6E-CAB0-41FB-9230-D7A877B0E979}">
      <dsp:nvSpPr>
        <dsp:cNvPr id="0" name=""/>
        <dsp:cNvSpPr/>
      </dsp:nvSpPr>
      <dsp:spPr>
        <a:xfrm>
          <a:off x="3416198" y="443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15329"/>
        <a:ext cx="1129609" cy="478470"/>
      </dsp:txXfrm>
    </dsp:sp>
    <dsp:sp modelId="{1AC613D3-522B-437E-8855-F9A0CBE1E82D}">
      <dsp:nvSpPr>
        <dsp:cNvPr id="0" name=""/>
        <dsp:cNvSpPr/>
      </dsp:nvSpPr>
      <dsp:spPr>
        <a:xfrm>
          <a:off x="4575579" y="245742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244399"/>
        <a:ext cx="20329" cy="20329"/>
      </dsp:txXfrm>
    </dsp:sp>
    <dsp:sp modelId="{CE6E4BDA-7ADD-4F20-936E-063A9181FBC6}">
      <dsp:nvSpPr>
        <dsp:cNvPr id="0" name=""/>
        <dsp:cNvSpPr/>
      </dsp:nvSpPr>
      <dsp:spPr>
        <a:xfrm>
          <a:off x="4982173" y="443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15329"/>
        <a:ext cx="986712" cy="478470"/>
      </dsp:txXfrm>
    </dsp:sp>
    <dsp:sp modelId="{F846CB99-A6D7-40F3-AA2A-5A576EA8EFD6}">
      <dsp:nvSpPr>
        <dsp:cNvPr id="0" name=""/>
        <dsp:cNvSpPr/>
      </dsp:nvSpPr>
      <dsp:spPr>
        <a:xfrm>
          <a:off x="2776687" y="830220"/>
          <a:ext cx="63951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639510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776687" y="823054"/>
        <a:ext cx="639510" cy="31975"/>
      </dsp:txXfrm>
    </dsp:sp>
    <dsp:sp modelId="{7AAABED9-FE6B-47F2-A207-BFF1FEA8A00B}">
      <dsp:nvSpPr>
        <dsp:cNvPr id="0" name=""/>
        <dsp:cNvSpPr/>
      </dsp:nvSpPr>
      <dsp:spPr>
        <a:xfrm>
          <a:off x="3416198" y="584921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599807"/>
        <a:ext cx="1129609" cy="478470"/>
      </dsp:txXfrm>
    </dsp:sp>
    <dsp:sp modelId="{8C50A53D-4F68-49E5-9FD0-B3B4B1225B47}">
      <dsp:nvSpPr>
        <dsp:cNvPr id="0" name=""/>
        <dsp:cNvSpPr/>
      </dsp:nvSpPr>
      <dsp:spPr>
        <a:xfrm>
          <a:off x="4575579" y="830220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828877"/>
        <a:ext cx="20329" cy="20329"/>
      </dsp:txXfrm>
    </dsp:sp>
    <dsp:sp modelId="{E19EFCB9-73AA-4647-9819-77F4EB2A099E}">
      <dsp:nvSpPr>
        <dsp:cNvPr id="0" name=""/>
        <dsp:cNvSpPr/>
      </dsp:nvSpPr>
      <dsp:spPr>
        <a:xfrm>
          <a:off x="4982173" y="584921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599807"/>
        <a:ext cx="986712" cy="478470"/>
      </dsp:txXfrm>
    </dsp:sp>
    <dsp:sp modelId="{15E6611C-07EC-4D45-B886-105E297B7629}">
      <dsp:nvSpPr>
        <dsp:cNvPr id="0" name=""/>
        <dsp:cNvSpPr/>
      </dsp:nvSpPr>
      <dsp:spPr>
        <a:xfrm rot="2545538">
          <a:off x="2663260" y="1122459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1109622"/>
        <a:ext cx="866365" cy="43318"/>
      </dsp:txXfrm>
    </dsp:sp>
    <dsp:sp modelId="{C7C01B8E-B10F-4F38-B073-D16E6D1299A9}">
      <dsp:nvSpPr>
        <dsp:cNvPr id="0" name=""/>
        <dsp:cNvSpPr/>
      </dsp:nvSpPr>
      <dsp:spPr>
        <a:xfrm>
          <a:off x="3416198" y="1169399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1184285"/>
        <a:ext cx="1129609" cy="478470"/>
      </dsp:txXfrm>
    </dsp:sp>
    <dsp:sp modelId="{BB7B338C-71CA-414B-878F-660463AE7851}">
      <dsp:nvSpPr>
        <dsp:cNvPr id="0" name=""/>
        <dsp:cNvSpPr/>
      </dsp:nvSpPr>
      <dsp:spPr>
        <a:xfrm>
          <a:off x="4575579" y="1414698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1413355"/>
        <a:ext cx="20329" cy="20329"/>
      </dsp:txXfrm>
    </dsp:sp>
    <dsp:sp modelId="{CB44D35A-C437-4452-9F29-9FAFA2372DBE}">
      <dsp:nvSpPr>
        <dsp:cNvPr id="0" name=""/>
        <dsp:cNvSpPr/>
      </dsp:nvSpPr>
      <dsp:spPr>
        <a:xfrm>
          <a:off x="4982173" y="1169399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1184285"/>
        <a:ext cx="986712" cy="478470"/>
      </dsp:txXfrm>
    </dsp:sp>
    <dsp:sp modelId="{D4E8CB6C-D815-4AC1-8E24-44B32AFA60DD}">
      <dsp:nvSpPr>
        <dsp:cNvPr id="0" name=""/>
        <dsp:cNvSpPr/>
      </dsp:nvSpPr>
      <dsp:spPr>
        <a:xfrm rot="21535259">
          <a:off x="1159340" y="2587967"/>
          <a:ext cx="458006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58006" y="882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1159340" y="2585339"/>
        <a:ext cx="458006" cy="22900"/>
      </dsp:txXfrm>
    </dsp:sp>
    <dsp:sp modelId="{061B2B4D-EC9E-47DC-9B99-FFA1B83BEE09}">
      <dsp:nvSpPr>
        <dsp:cNvPr id="0" name=""/>
        <dsp:cNvSpPr/>
      </dsp:nvSpPr>
      <dsp:spPr>
        <a:xfrm>
          <a:off x="1617306" y="2338356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(1)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1632192" y="2353242"/>
        <a:ext cx="1129609" cy="478470"/>
      </dsp:txXfrm>
    </dsp:sp>
    <dsp:sp modelId="{11005D31-E089-405C-A38B-1C602C7A1099}">
      <dsp:nvSpPr>
        <dsp:cNvPr id="0" name=""/>
        <dsp:cNvSpPr/>
      </dsp:nvSpPr>
      <dsp:spPr>
        <a:xfrm rot="19054462">
          <a:off x="2663260" y="2291416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2278579"/>
        <a:ext cx="866365" cy="43318"/>
      </dsp:txXfrm>
    </dsp:sp>
    <dsp:sp modelId="{66BDFD14-468B-4954-AA72-3191C96CCC26}">
      <dsp:nvSpPr>
        <dsp:cNvPr id="0" name=""/>
        <dsp:cNvSpPr/>
      </dsp:nvSpPr>
      <dsp:spPr>
        <a:xfrm>
          <a:off x="3416198" y="1753878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1768764"/>
        <a:ext cx="1129609" cy="478470"/>
      </dsp:txXfrm>
    </dsp:sp>
    <dsp:sp modelId="{06EE6DB1-8707-42BE-AA9C-1880E3450055}">
      <dsp:nvSpPr>
        <dsp:cNvPr id="0" name=""/>
        <dsp:cNvSpPr/>
      </dsp:nvSpPr>
      <dsp:spPr>
        <a:xfrm>
          <a:off x="4575579" y="1999177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1997834"/>
        <a:ext cx="20329" cy="20329"/>
      </dsp:txXfrm>
    </dsp:sp>
    <dsp:sp modelId="{A9B4A6C0-919A-418E-BC36-FA3E1C385CF2}">
      <dsp:nvSpPr>
        <dsp:cNvPr id="0" name=""/>
        <dsp:cNvSpPr/>
      </dsp:nvSpPr>
      <dsp:spPr>
        <a:xfrm>
          <a:off x="4982173" y="1753878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1768764"/>
        <a:ext cx="986712" cy="478470"/>
      </dsp:txXfrm>
    </dsp:sp>
    <dsp:sp modelId="{EB0406F2-BC07-4F0A-A38C-ADDCA3EC6772}">
      <dsp:nvSpPr>
        <dsp:cNvPr id="0" name=""/>
        <dsp:cNvSpPr/>
      </dsp:nvSpPr>
      <dsp:spPr>
        <a:xfrm>
          <a:off x="2776687" y="2583655"/>
          <a:ext cx="63951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639510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776687" y="2576489"/>
        <a:ext cx="639510" cy="31975"/>
      </dsp:txXfrm>
    </dsp:sp>
    <dsp:sp modelId="{B670CAEA-B9B0-4060-9FC3-DD94B107F793}">
      <dsp:nvSpPr>
        <dsp:cNvPr id="0" name=""/>
        <dsp:cNvSpPr/>
      </dsp:nvSpPr>
      <dsp:spPr>
        <a:xfrm>
          <a:off x="3416198" y="2338356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2353242"/>
        <a:ext cx="1129609" cy="478470"/>
      </dsp:txXfrm>
    </dsp:sp>
    <dsp:sp modelId="{FD71504B-488A-4C95-AEBE-FBF4B1C0A50B}">
      <dsp:nvSpPr>
        <dsp:cNvPr id="0" name=""/>
        <dsp:cNvSpPr/>
      </dsp:nvSpPr>
      <dsp:spPr>
        <a:xfrm>
          <a:off x="4575579" y="2583655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2582312"/>
        <a:ext cx="20329" cy="20329"/>
      </dsp:txXfrm>
    </dsp:sp>
    <dsp:sp modelId="{61E84AD8-BF04-45FE-8601-545D0A98231D}">
      <dsp:nvSpPr>
        <dsp:cNvPr id="0" name=""/>
        <dsp:cNvSpPr/>
      </dsp:nvSpPr>
      <dsp:spPr>
        <a:xfrm>
          <a:off x="4982173" y="2338356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2353242"/>
        <a:ext cx="986712" cy="478470"/>
      </dsp:txXfrm>
    </dsp:sp>
    <dsp:sp modelId="{0EA9D00C-4F97-4359-869A-392DCE629C35}">
      <dsp:nvSpPr>
        <dsp:cNvPr id="0" name=""/>
        <dsp:cNvSpPr/>
      </dsp:nvSpPr>
      <dsp:spPr>
        <a:xfrm rot="2545538">
          <a:off x="2663260" y="2875894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2863057"/>
        <a:ext cx="866365" cy="43318"/>
      </dsp:txXfrm>
    </dsp:sp>
    <dsp:sp modelId="{18D09DC2-A24B-42BF-A00D-6023D54FC22D}">
      <dsp:nvSpPr>
        <dsp:cNvPr id="0" name=""/>
        <dsp:cNvSpPr/>
      </dsp:nvSpPr>
      <dsp:spPr>
        <a:xfrm>
          <a:off x="3416198" y="2922834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2937720"/>
        <a:ext cx="1129609" cy="478470"/>
      </dsp:txXfrm>
    </dsp:sp>
    <dsp:sp modelId="{3ECD201B-2833-4DA5-9772-FF51D6E7CFA6}">
      <dsp:nvSpPr>
        <dsp:cNvPr id="0" name=""/>
        <dsp:cNvSpPr/>
      </dsp:nvSpPr>
      <dsp:spPr>
        <a:xfrm>
          <a:off x="4575579" y="3168133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3166791"/>
        <a:ext cx="20329" cy="20329"/>
      </dsp:txXfrm>
    </dsp:sp>
    <dsp:sp modelId="{4DC207DF-EC52-4990-A798-44FC58B71527}">
      <dsp:nvSpPr>
        <dsp:cNvPr id="0" name=""/>
        <dsp:cNvSpPr/>
      </dsp:nvSpPr>
      <dsp:spPr>
        <a:xfrm>
          <a:off x="4982173" y="2922834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2937720"/>
        <a:ext cx="986712" cy="478470"/>
      </dsp:txXfrm>
    </dsp:sp>
    <dsp:sp modelId="{E0946169-B268-4F0E-B49E-6AF2A110AEED}">
      <dsp:nvSpPr>
        <dsp:cNvPr id="0" name=""/>
        <dsp:cNvSpPr/>
      </dsp:nvSpPr>
      <dsp:spPr>
        <a:xfrm rot="4517664">
          <a:off x="486393" y="3464685"/>
          <a:ext cx="180390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1803900" y="882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600" kern="1200">
            <a:latin typeface="Consolas" pitchFamily="49" charset="0"/>
            <a:cs typeface="Consolas" pitchFamily="49" charset="0"/>
          </a:endParaRPr>
        </a:p>
      </dsp:txBody>
      <dsp:txXfrm>
        <a:off x="486393" y="3428409"/>
        <a:ext cx="1803900" cy="90195"/>
      </dsp:txXfrm>
    </dsp:sp>
    <dsp:sp modelId="{6FA0C2AD-CBC2-40DE-9CAF-2B7525263CE3}">
      <dsp:nvSpPr>
        <dsp:cNvPr id="0" name=""/>
        <dsp:cNvSpPr/>
      </dsp:nvSpPr>
      <dsp:spPr>
        <a:xfrm>
          <a:off x="1617306" y="4091791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(1)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1632192" y="4106677"/>
        <a:ext cx="1129609" cy="478470"/>
      </dsp:txXfrm>
    </dsp:sp>
    <dsp:sp modelId="{A0FE9313-CB21-4476-993F-98D8995A6CE9}">
      <dsp:nvSpPr>
        <dsp:cNvPr id="0" name=""/>
        <dsp:cNvSpPr/>
      </dsp:nvSpPr>
      <dsp:spPr>
        <a:xfrm rot="19054462">
          <a:off x="2663260" y="4044851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4032014"/>
        <a:ext cx="866365" cy="43318"/>
      </dsp:txXfrm>
    </dsp:sp>
    <dsp:sp modelId="{8EDBBFF7-F582-4704-95BA-0C18CDFD583A}">
      <dsp:nvSpPr>
        <dsp:cNvPr id="0" name=""/>
        <dsp:cNvSpPr/>
      </dsp:nvSpPr>
      <dsp:spPr>
        <a:xfrm>
          <a:off x="3416198" y="3507313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3522199"/>
        <a:ext cx="1129609" cy="478470"/>
      </dsp:txXfrm>
    </dsp:sp>
    <dsp:sp modelId="{01C5356A-8B21-455F-A7EA-6E5C01E69AC3}">
      <dsp:nvSpPr>
        <dsp:cNvPr id="0" name=""/>
        <dsp:cNvSpPr/>
      </dsp:nvSpPr>
      <dsp:spPr>
        <a:xfrm>
          <a:off x="4575579" y="3752612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3751269"/>
        <a:ext cx="20329" cy="20329"/>
      </dsp:txXfrm>
    </dsp:sp>
    <dsp:sp modelId="{D1EFBD2D-EA3D-4ACE-BCC4-C2A8760D0D4C}">
      <dsp:nvSpPr>
        <dsp:cNvPr id="0" name=""/>
        <dsp:cNvSpPr/>
      </dsp:nvSpPr>
      <dsp:spPr>
        <a:xfrm>
          <a:off x="4982173" y="3507313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3522199"/>
        <a:ext cx="986712" cy="478470"/>
      </dsp:txXfrm>
    </dsp:sp>
    <dsp:sp modelId="{E9032E66-6C72-4B1E-B3A9-BE98DA6F5A43}">
      <dsp:nvSpPr>
        <dsp:cNvPr id="0" name=""/>
        <dsp:cNvSpPr/>
      </dsp:nvSpPr>
      <dsp:spPr>
        <a:xfrm>
          <a:off x="2776687" y="4337090"/>
          <a:ext cx="639510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639510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776687" y="4329924"/>
        <a:ext cx="639510" cy="31975"/>
      </dsp:txXfrm>
    </dsp:sp>
    <dsp:sp modelId="{7794C39B-3F14-478E-9AAC-E0B84F8C364C}">
      <dsp:nvSpPr>
        <dsp:cNvPr id="0" name=""/>
        <dsp:cNvSpPr/>
      </dsp:nvSpPr>
      <dsp:spPr>
        <a:xfrm>
          <a:off x="3416198" y="4091791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4106677"/>
        <a:ext cx="1129609" cy="478470"/>
      </dsp:txXfrm>
    </dsp:sp>
    <dsp:sp modelId="{2B146BCC-374C-418D-8D78-6B9599973535}">
      <dsp:nvSpPr>
        <dsp:cNvPr id="0" name=""/>
        <dsp:cNvSpPr/>
      </dsp:nvSpPr>
      <dsp:spPr>
        <a:xfrm>
          <a:off x="4575579" y="4337090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4335747"/>
        <a:ext cx="20329" cy="20329"/>
      </dsp:txXfrm>
    </dsp:sp>
    <dsp:sp modelId="{D8C7D76E-AE36-40C1-8523-57A21AD72806}">
      <dsp:nvSpPr>
        <dsp:cNvPr id="0" name=""/>
        <dsp:cNvSpPr/>
      </dsp:nvSpPr>
      <dsp:spPr>
        <a:xfrm>
          <a:off x="4982173" y="4091791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4106677"/>
        <a:ext cx="986712" cy="478470"/>
      </dsp:txXfrm>
    </dsp:sp>
    <dsp:sp modelId="{6D0B8064-DBE0-4700-8EA3-98B4F625A3DE}">
      <dsp:nvSpPr>
        <dsp:cNvPr id="0" name=""/>
        <dsp:cNvSpPr/>
      </dsp:nvSpPr>
      <dsp:spPr>
        <a:xfrm rot="2545538">
          <a:off x="2663260" y="4629329"/>
          <a:ext cx="866365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866365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>
            <a:latin typeface="Consolas" pitchFamily="49" charset="0"/>
            <a:cs typeface="Consolas" pitchFamily="49" charset="0"/>
          </a:endParaRPr>
        </a:p>
      </dsp:txBody>
      <dsp:txXfrm>
        <a:off x="2663260" y="4616492"/>
        <a:ext cx="866365" cy="43318"/>
      </dsp:txXfrm>
    </dsp:sp>
    <dsp:sp modelId="{A13A08CD-35E0-4390-9412-6C89B70DED8F}">
      <dsp:nvSpPr>
        <dsp:cNvPr id="0" name=""/>
        <dsp:cNvSpPr/>
      </dsp:nvSpPr>
      <dsp:spPr>
        <a:xfrm>
          <a:off x="3416198" y="4676269"/>
          <a:ext cx="1159381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>
              <a:latin typeface="Consolas" pitchFamily="49" charset="0"/>
              <a:cs typeface="Consolas" pitchFamily="49" charset="0"/>
            </a:rPr>
            <a:t>generuj</a:t>
          </a:r>
          <a:r>
            <a:rPr lang="en-US" sz="1300" kern="1200" dirty="0">
              <a:latin typeface="Consolas" pitchFamily="49" charset="0"/>
              <a:cs typeface="Consolas" pitchFamily="49" charset="0"/>
            </a:rPr>
            <a:t>(2)</a:t>
          </a:r>
          <a:endParaRPr lang="sk-SK" sz="1300" kern="1200" dirty="0">
            <a:latin typeface="Consolas" pitchFamily="49" charset="0"/>
            <a:cs typeface="Consolas" pitchFamily="49" charset="0"/>
          </a:endParaRPr>
        </a:p>
      </dsp:txBody>
      <dsp:txXfrm>
        <a:off x="3431084" y="4691155"/>
        <a:ext cx="1129609" cy="478470"/>
      </dsp:txXfrm>
    </dsp:sp>
    <dsp:sp modelId="{EA3FC68E-7983-4428-9A14-6D82832DE2E4}">
      <dsp:nvSpPr>
        <dsp:cNvPr id="0" name=""/>
        <dsp:cNvSpPr/>
      </dsp:nvSpPr>
      <dsp:spPr>
        <a:xfrm>
          <a:off x="4575579" y="4921568"/>
          <a:ext cx="406593" cy="17644"/>
        </a:xfrm>
        <a:custGeom>
          <a:avLst/>
          <a:gdLst/>
          <a:ahLst/>
          <a:cxnLst/>
          <a:rect l="0" t="0" r="0" b="0"/>
          <a:pathLst>
            <a:path>
              <a:moveTo>
                <a:pt x="0" y="8822"/>
              </a:moveTo>
              <a:lnTo>
                <a:pt x="406593" y="8822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500" kern="1200"/>
        </a:p>
      </dsp:txBody>
      <dsp:txXfrm>
        <a:off x="4768711" y="4920226"/>
        <a:ext cx="20329" cy="20329"/>
      </dsp:txXfrm>
    </dsp:sp>
    <dsp:sp modelId="{79397EAC-7742-408F-92D7-053ECD346D1A}">
      <dsp:nvSpPr>
        <dsp:cNvPr id="0" name=""/>
        <dsp:cNvSpPr/>
      </dsp:nvSpPr>
      <dsp:spPr>
        <a:xfrm>
          <a:off x="4982173" y="4676269"/>
          <a:ext cx="1016484" cy="5082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kern="1200" dirty="0">
              <a:latin typeface="Consolas" pitchFamily="49" charset="0"/>
              <a:cs typeface="Consolas" pitchFamily="49" charset="0"/>
            </a:rPr>
            <a:t>...</a:t>
          </a:r>
        </a:p>
      </dsp:txBody>
      <dsp:txXfrm>
        <a:off x="4997059" y="4691155"/>
        <a:ext cx="986712" cy="478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2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7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12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1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E5EEC2"/>
              </a:buClr>
              <a:buSzPct val="12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Nadpis</a:t>
            </a:r>
            <a:endParaRPr lang="en-GB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styly předlohy textu.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</a:t>
            </a:r>
          </a:p>
          <a:p>
            <a:pPr lvl="4"/>
            <a:r>
              <a:rPr lang="en-GB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randomBar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6. </a:t>
            </a:r>
            <a:r>
              <a:rPr lang="en-US" sz="4000" dirty="0" err="1"/>
              <a:t>predn</a:t>
            </a:r>
            <a:r>
              <a:rPr lang="sk-SK" sz="4000" dirty="0" err="1"/>
              <a:t>áška</a:t>
            </a:r>
            <a:r>
              <a:rPr lang="en-US" sz="4000" dirty="0"/>
              <a:t> (</a:t>
            </a:r>
            <a:r>
              <a:rPr lang="sk-SK" sz="4000" dirty="0"/>
              <a:t>1</a:t>
            </a:r>
            <a:r>
              <a:rPr lang="en-US" sz="4000" dirty="0"/>
              <a:t>7.3.2025)</a:t>
            </a:r>
            <a:endParaRPr lang="cs-CZ" sz="4000" dirty="0"/>
          </a:p>
        </p:txBody>
      </p:sp>
      <p:sp>
        <p:nvSpPr>
          <p:cNvPr id="7" name="Rectangle 6"/>
          <p:cNvSpPr/>
          <p:nvPr/>
        </p:nvSpPr>
        <p:spPr>
          <a:xfrm>
            <a:off x="795129" y="1490592"/>
            <a:ext cx="7742172" cy="2649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5400" b="1" dirty="0"/>
              <a:t>Backtracking</a:t>
            </a:r>
            <a:endParaRPr lang="sk-SK" sz="5400" b="1" dirty="0"/>
          </a:p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/>
              <a:t>a</a:t>
            </a:r>
            <a:r>
              <a:rPr lang="sk-SK" b="1" dirty="0"/>
              <a:t>lebo</a:t>
            </a:r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2400" b="1" dirty="0"/>
              <a:t>hrubou silou </a:t>
            </a:r>
            <a:br>
              <a:rPr lang="sk-SK" sz="2400" b="1" dirty="0"/>
            </a:br>
            <a:r>
              <a:rPr lang="sk-SK" sz="2400" b="1" dirty="0"/>
              <a:t>na </a:t>
            </a:r>
            <a:r>
              <a:rPr lang="en-US" sz="2400" b="1" dirty="0"/>
              <a:t>(</a:t>
            </a:r>
            <a:r>
              <a:rPr lang="en-US" sz="2400" b="1" dirty="0" err="1"/>
              <a:t>skoro</a:t>
            </a:r>
            <a:r>
              <a:rPr lang="en-US" sz="2400" b="1" dirty="0"/>
              <a:t>) v</a:t>
            </a:r>
            <a:r>
              <a:rPr lang="sk-SK" sz="2400" b="1" dirty="0" err="1"/>
              <a:t>šetky</a:t>
            </a:r>
            <a:r>
              <a:rPr lang="sk-SK" sz="2400" b="1" dirty="0"/>
              <a:t> problémy</a:t>
            </a:r>
          </a:p>
        </p:txBody>
      </p:sp>
      <p:pic>
        <p:nvPicPr>
          <p:cNvPr id="46082" name="Picture 2" descr="http://images.pictureshunt.com/pics/j/john_rambo-103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5803" y="4434510"/>
            <a:ext cx="1486199" cy="2080680"/>
          </a:xfrm>
          <a:prstGeom prst="rect">
            <a:avLst/>
          </a:prstGeom>
          <a:noFill/>
        </p:spPr>
      </p:pic>
      <p:pic>
        <p:nvPicPr>
          <p:cNvPr id="46084" name="Picture 4" descr="http://www.criticalbench.com/images/cardoz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923" y="3985404"/>
            <a:ext cx="1968371" cy="2631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6086" name="Picture 6" descr="http://maximusmark.com/wp-content/uploads/2012/01/Kristine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23427" y="4467780"/>
            <a:ext cx="1153597" cy="23902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auto">
          <a:xfrm>
            <a:off x="474046" y="2042445"/>
            <a:ext cx="8003382" cy="4510191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bdĺžnik 10"/>
          <p:cNvSpPr/>
          <p:nvPr/>
        </p:nvSpPr>
        <p:spPr bwMode="auto">
          <a:xfrm>
            <a:off x="726393" y="3008120"/>
            <a:ext cx="7751035" cy="3544516"/>
          </a:xfrm>
          <a:prstGeom prst="rect">
            <a:avLst/>
          </a:prstGeom>
          <a:solidFill>
            <a:srgbClr val="66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bdĺžnik 11"/>
          <p:cNvSpPr/>
          <p:nvPr/>
        </p:nvSpPr>
        <p:spPr bwMode="auto">
          <a:xfrm>
            <a:off x="1042587" y="4033615"/>
            <a:ext cx="7434841" cy="2519021"/>
          </a:xfrm>
          <a:prstGeom prst="rect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bdĺžnik 12"/>
          <p:cNvSpPr/>
          <p:nvPr/>
        </p:nvSpPr>
        <p:spPr bwMode="auto">
          <a:xfrm>
            <a:off x="1375873" y="5007836"/>
            <a:ext cx="7101555" cy="1544800"/>
          </a:xfrm>
          <a:prstGeom prst="rect">
            <a:avLst/>
          </a:prstGeom>
          <a:solidFill>
            <a:srgbClr val="B2B2B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4046" y="1381990"/>
            <a:ext cx="836762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2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sk-SK" sz="22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sz="22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sz="22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[3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endParaRPr lang="nn-NO" sz="2200" b="1" dirty="0">
              <a:solidFill>
                <a:srgbClr val="7F005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nn-NO" sz="22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nn-NO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nn-NO" sz="2200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nn-NO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nn-NO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nn-NO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sk-SK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sz="2200" dirty="0">
              <a:solidFill>
                <a:srgbClr val="7F005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sz="22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sk-SK" sz="22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sk-SK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sz="2200" dirty="0">
              <a:solidFill>
                <a:srgbClr val="7F0055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sz="22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sk-SK" sz="2200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sk-SK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sk-SK" sz="2200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sz="2200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sk-SK" sz="2200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</a:t>
            </a:r>
            <a:r>
              <a:rPr lang="sk-SK" sz="2200" i="1" dirty="0" err="1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sk-SK" sz="2200" i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.println</a:t>
            </a:r>
            <a:r>
              <a:rPr lang="sk-SK" sz="2200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k-SK" sz="2200" i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Arrays.toString</a:t>
            </a:r>
            <a:r>
              <a:rPr lang="sk-SK" sz="2200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k-SK" sz="2200" i="1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sz="2200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sk-SK" sz="22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sk-SK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Generovanie trojíc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6593579" y="2068079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generuj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0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)</a:t>
            </a:r>
            <a:endParaRPr lang="sk-SK" sz="2400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6576487" y="3023784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generuj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)</a:t>
            </a:r>
            <a:endParaRPr lang="sk-SK" sz="2400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6576486" y="4066707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generuj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Consolas" panose="020B0609020204030204" pitchFamily="49" charset="0"/>
              </a:rPr>
              <a:t>2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)</a:t>
            </a:r>
            <a:endParaRPr lang="sk-SK" sz="2400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6066731" y="6090971"/>
            <a:ext cx="239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báza </a:t>
            </a:r>
            <a:r>
              <a:rPr lang="sk-SK" sz="2400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rekurzie</a:t>
            </a:r>
            <a:endParaRPr lang="sk-SK" sz="2400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58632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Generovanie</a:t>
            </a:r>
            <a:r>
              <a:rPr lang="en-US" dirty="0"/>
              <a:t> k-t</a:t>
            </a:r>
            <a:r>
              <a:rPr lang="sk-SK" dirty="0" err="1"/>
              <a:t>íc</a:t>
            </a:r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284673" y="1245707"/>
            <a:ext cx="904910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sk-SK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sk-SK" sz="3200" dirty="0">
              <a:latin typeface="Consolas"/>
            </a:endParaRPr>
          </a:p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sk-SK" dirty="0" err="1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sk-SK" dirty="0" err="1">
                <a:solidFill>
                  <a:srgbClr val="0000C0"/>
                </a:solidFill>
                <a:latin typeface="Consolas"/>
              </a:rPr>
              <a:t>length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vypis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sk-SK" dirty="0">
              <a:latin typeface="Consolas"/>
            </a:endParaRPr>
          </a:p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    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 = 1; i &lt;= 3; i++) {</a:t>
            </a:r>
          </a:p>
          <a:p>
            <a:r>
              <a:rPr lang="en-US" dirty="0">
                <a:solidFill>
                  <a:srgbClr val="0000C0"/>
                </a:solidFill>
                <a:latin typeface="Consolas"/>
              </a:rPr>
              <a:t>        </a:t>
            </a:r>
            <a:r>
              <a:rPr lang="sk-SK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 err="1">
                <a:solidFill>
                  <a:srgbClr val="008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 = </a:t>
            </a:r>
            <a:r>
              <a:rPr lang="sk-SK" dirty="0">
                <a:solidFill>
                  <a:srgbClr val="FF0000"/>
                </a:solidFill>
                <a:latin typeface="Consolas"/>
              </a:rPr>
              <a:t>i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generuj(</a:t>
            </a:r>
            <a:r>
              <a:rPr lang="sk-SK" dirty="0" err="1">
                <a:solidFill>
                  <a:srgbClr val="0070C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 + 1)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sk-SK" dirty="0">
              <a:latin typeface="Consolas"/>
            </a:endParaRPr>
          </a:p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public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generuj(0);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4809227" y="2590797"/>
            <a:ext cx="1260892" cy="5463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953224" y="2343349"/>
            <a:ext cx="2998120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latin typeface="Trebuchet MS" pitchFamily="34" charset="0"/>
              </a:rPr>
              <a:t>Ak máme generovať postupnosť v </a:t>
            </a:r>
            <a:r>
              <a:rPr lang="sk-SK" sz="1800" dirty="0" err="1">
                <a:latin typeface="Trebuchet MS" pitchFamily="34" charset="0"/>
              </a:rPr>
              <a:t>podpoli</a:t>
            </a:r>
            <a:r>
              <a:rPr lang="sk-SK" sz="1800" dirty="0">
                <a:latin typeface="Trebuchet MS" pitchFamily="34" charset="0"/>
              </a:rPr>
              <a:t> dĺžky 0, znamená to, že pole je naplnené...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4408098" y="4143554"/>
            <a:ext cx="1650520" cy="23003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941723" y="3841470"/>
            <a:ext cx="2998120" cy="175432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latin typeface="Trebuchet MS" pitchFamily="34" charset="0"/>
              </a:rPr>
              <a:t>Na </a:t>
            </a:r>
            <a:r>
              <a:rPr lang="sk-SK" sz="1800" dirty="0">
                <a:solidFill>
                  <a:srgbClr val="008000"/>
                </a:solidFill>
                <a:latin typeface="Trebuchet MS" pitchFamily="34" charset="0"/>
              </a:rPr>
              <a:t>prvú pozíciu </a:t>
            </a:r>
            <a:r>
              <a:rPr lang="sk-SK" sz="1800" dirty="0" err="1">
                <a:solidFill>
                  <a:srgbClr val="008000"/>
                </a:solidFill>
                <a:latin typeface="Trebuchet MS" pitchFamily="34" charset="0"/>
              </a:rPr>
              <a:t>podpoľa</a:t>
            </a:r>
            <a:r>
              <a:rPr lang="sk-SK" sz="1800" dirty="0">
                <a:solidFill>
                  <a:srgbClr val="008000"/>
                </a:solidFill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postupne dáme hodnoty </a:t>
            </a:r>
            <a:r>
              <a:rPr lang="en-US" sz="1800" i="1" dirty="0">
                <a:solidFill>
                  <a:srgbClr val="FF0000"/>
                </a:solidFill>
                <a:latin typeface="Trebuchet MS" pitchFamily="34" charset="0"/>
              </a:rPr>
              <a:t>1</a:t>
            </a:r>
            <a:r>
              <a:rPr lang="en-US" sz="1800" dirty="0">
                <a:latin typeface="Trebuchet MS" pitchFamily="34" charset="0"/>
              </a:rPr>
              <a:t>, </a:t>
            </a:r>
            <a:r>
              <a:rPr lang="en-US" sz="1800" i="1" dirty="0">
                <a:solidFill>
                  <a:srgbClr val="FF0000"/>
                </a:solidFill>
                <a:latin typeface="Trebuchet MS" pitchFamily="34" charset="0"/>
              </a:rPr>
              <a:t>2</a:t>
            </a:r>
            <a:r>
              <a:rPr lang="en-US" sz="1800" dirty="0">
                <a:latin typeface="Trebuchet MS" pitchFamily="34" charset="0"/>
              </a:rPr>
              <a:t> a </a:t>
            </a:r>
            <a:r>
              <a:rPr lang="en-US" sz="1800" i="1" dirty="0">
                <a:solidFill>
                  <a:srgbClr val="FF0000"/>
                </a:solidFill>
                <a:latin typeface="Trebuchet MS" pitchFamily="34" charset="0"/>
              </a:rPr>
              <a:t>3</a:t>
            </a:r>
            <a:r>
              <a:rPr lang="en-US" sz="1800" dirty="0">
                <a:latin typeface="Trebuchet MS" pitchFamily="34" charset="0"/>
              </a:rPr>
              <a:t>. Po </a:t>
            </a:r>
            <a:r>
              <a:rPr lang="en-US" sz="1800" dirty="0" err="1">
                <a:latin typeface="Trebuchet MS" pitchFamily="34" charset="0"/>
              </a:rPr>
              <a:t>dosaden</a:t>
            </a:r>
            <a:r>
              <a:rPr lang="sk-SK" sz="1800" dirty="0">
                <a:latin typeface="Trebuchet MS" pitchFamily="34" charset="0"/>
              </a:rPr>
              <a:t>í každej z nich spustíme </a:t>
            </a:r>
            <a:r>
              <a:rPr lang="sk-SK" sz="1800" dirty="0">
                <a:solidFill>
                  <a:srgbClr val="0070C0"/>
                </a:solidFill>
                <a:latin typeface="Trebuchet MS" pitchFamily="34" charset="0"/>
              </a:rPr>
              <a:t>generovanie všetkých </a:t>
            </a:r>
            <a:r>
              <a:rPr lang="sk-SK" sz="1800" dirty="0" err="1">
                <a:solidFill>
                  <a:srgbClr val="0070C0"/>
                </a:solidFill>
                <a:latin typeface="Trebuchet MS" pitchFamily="34" charset="0"/>
              </a:rPr>
              <a:t>podpostupností</a:t>
            </a:r>
            <a:r>
              <a:rPr lang="sk-SK" sz="1800" dirty="0">
                <a:solidFill>
                  <a:srgbClr val="0070C0"/>
                </a:solidFill>
                <a:latin typeface="Trebuchet MS" pitchFamily="34" charset="0"/>
              </a:rPr>
              <a:t> v o 1 menšom </a:t>
            </a:r>
            <a:r>
              <a:rPr lang="sk-SK" sz="1800" dirty="0" err="1">
                <a:solidFill>
                  <a:srgbClr val="0070C0"/>
                </a:solidFill>
                <a:latin typeface="Trebuchet MS" pitchFamily="34" charset="0"/>
              </a:rPr>
              <a:t>podpoli</a:t>
            </a:r>
            <a:r>
              <a:rPr lang="sk-SK" sz="1800" dirty="0">
                <a:latin typeface="Trebuchet MS" pitchFamily="34" charset="0"/>
              </a:rPr>
              <a:t>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>
            <a:off x="2613803" y="6104496"/>
            <a:ext cx="3441939" cy="13240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904342" y="5905930"/>
            <a:ext cx="2998120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>
                <a:latin typeface="Trebuchet MS" pitchFamily="34" charset="0"/>
              </a:rPr>
              <a:t>Začíname generovanie na indexe </a:t>
            </a:r>
            <a:r>
              <a:rPr lang="en-US" sz="1800" dirty="0">
                <a:latin typeface="Trebuchet MS" pitchFamily="34" charset="0"/>
              </a:rPr>
              <a:t>0, </a:t>
            </a:r>
            <a:r>
              <a:rPr lang="en-US" sz="1800" dirty="0" err="1">
                <a:latin typeface="Trebuchet MS" pitchFamily="34" charset="0"/>
              </a:rPr>
              <a:t>t.j</a:t>
            </a:r>
            <a:r>
              <a:rPr lang="en-US" sz="1800" dirty="0">
                <a:latin typeface="Trebuchet MS" pitchFamily="34" charset="0"/>
              </a:rPr>
              <a:t>. v </a:t>
            </a:r>
            <a:r>
              <a:rPr lang="en-US" sz="1800" dirty="0" err="1">
                <a:latin typeface="Trebuchet MS" pitchFamily="34" charset="0"/>
              </a:rPr>
              <a:t>celom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dirty="0" err="1">
                <a:latin typeface="Trebuchet MS" pitchFamily="34" charset="0"/>
              </a:rPr>
              <a:t>poli</a:t>
            </a:r>
            <a:r>
              <a:rPr lang="en-US" sz="1800" dirty="0">
                <a:latin typeface="Trebuchet MS" pitchFamily="34" charset="0"/>
              </a:rPr>
              <a:t>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57600" y="1207699"/>
            <a:ext cx="5244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800" dirty="0"/>
              <a:t>g</a:t>
            </a:r>
            <a:r>
              <a:rPr lang="en-US" sz="1800" dirty="0" err="1"/>
              <a:t>eneruj</a:t>
            </a:r>
            <a:r>
              <a:rPr lang="en-US" sz="1800" dirty="0"/>
              <a:t> v</a:t>
            </a:r>
            <a:r>
              <a:rPr lang="sk-SK" sz="1800" dirty="0" err="1"/>
              <a:t>šetky</a:t>
            </a:r>
            <a:r>
              <a:rPr lang="sk-SK" sz="1800" dirty="0"/>
              <a:t> postupnosti </a:t>
            </a:r>
            <a:r>
              <a:rPr lang="en-US" sz="1800" dirty="0"/>
              <a:t>v </a:t>
            </a:r>
            <a:r>
              <a:rPr lang="en-US" sz="1800" dirty="0" err="1"/>
              <a:t>podpoli</a:t>
            </a:r>
            <a:r>
              <a:rPr lang="en-US" sz="1800" dirty="0"/>
              <a:t> </a:t>
            </a:r>
            <a:r>
              <a:rPr lang="en-US" sz="1800" dirty="0" err="1"/>
              <a:t>ur</a:t>
            </a:r>
            <a:r>
              <a:rPr lang="sk-SK" sz="1800" dirty="0" err="1"/>
              <a:t>čenom</a:t>
            </a:r>
            <a:r>
              <a:rPr lang="sk-SK" sz="1800" dirty="0"/>
              <a:t> </a:t>
            </a:r>
            <a:r>
              <a:rPr lang="sk-SK" sz="1800" dirty="0" err="1"/>
              <a:t>indexami</a:t>
            </a:r>
            <a:r>
              <a:rPr lang="sk-SK" sz="1800" dirty="0"/>
              <a:t>: </a:t>
            </a:r>
            <a:r>
              <a:rPr lang="en-US" sz="18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odIndexu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…, p.length-1</a:t>
            </a:r>
            <a:endParaRPr lang="sk-SK" sz="1800" dirty="0">
              <a:solidFill>
                <a:srgbClr val="FF0000"/>
              </a:solidFill>
            </a:endParaRPr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>
            <a:off x="2932981" y="1552753"/>
            <a:ext cx="707366" cy="50895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</p:cSld>
  <p:clrMapOvr>
    <a:masterClrMapping/>
  </p:clrMapOvr>
  <p:transition spd="med"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to </a:t>
            </a:r>
            <a:r>
              <a:rPr lang="en-US" dirty="0" err="1"/>
              <a:t>vlastne</a:t>
            </a:r>
            <a:r>
              <a:rPr lang="en-US" dirty="0"/>
              <a:t> </a:t>
            </a:r>
            <a:r>
              <a:rPr lang="sk-SK" dirty="0"/>
              <a:t>generuje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5" name="Rectangle 4"/>
          <p:cNvSpPr/>
          <p:nvPr/>
        </p:nvSpPr>
        <p:spPr>
          <a:xfrm>
            <a:off x="250165" y="1271530"/>
            <a:ext cx="709091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nn-NO" b="1" dirty="0">
                <a:solidFill>
                  <a:srgbClr val="0070C0"/>
                </a:solidFill>
                <a:latin typeface="Consolas"/>
              </a:rPr>
              <a:t>    ...</a:t>
            </a:r>
          </a:p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    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 = 1; i &lt;= 3; i++) {</a:t>
            </a:r>
          </a:p>
          <a:p>
            <a:r>
              <a:rPr lang="en-US" dirty="0">
                <a:solidFill>
                  <a:srgbClr val="0000C0"/>
                </a:solidFill>
                <a:latin typeface="Consolas"/>
              </a:rPr>
              <a:t>        </a:t>
            </a:r>
            <a:r>
              <a:rPr lang="sk-SK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 = i;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 + 1);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520319" y="4274718"/>
          <a:ext cx="6103936" cy="12760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3802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0070C0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sk-SK" sz="1800" b="0" dirty="0">
                        <a:solidFill>
                          <a:srgbClr val="0070C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sk-SK" sz="1800" b="0" dirty="0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sk-SK" sz="18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0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sk-SK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B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B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B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B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398598" y="5967333"/>
            <a:ext cx="17363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nn-NO" dirty="0">
                <a:solidFill>
                  <a:srgbClr val="FF0000"/>
                </a:solidFill>
                <a:latin typeface="Consolas"/>
              </a:rPr>
              <a:t>4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</a:t>
            </a:r>
            <a:endParaRPr lang="sk-SK" dirty="0"/>
          </a:p>
        </p:txBody>
      </p:sp>
      <p:sp>
        <p:nvSpPr>
          <p:cNvPr id="8" name="Right Brace 7"/>
          <p:cNvSpPr/>
          <p:nvPr/>
        </p:nvSpPr>
        <p:spPr bwMode="auto">
          <a:xfrm rot="5400000">
            <a:off x="4942706" y="4211914"/>
            <a:ext cx="360000" cy="3024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ight Brace 8"/>
          <p:cNvSpPr/>
          <p:nvPr/>
        </p:nvSpPr>
        <p:spPr bwMode="auto">
          <a:xfrm rot="16200000">
            <a:off x="4361453" y="2615870"/>
            <a:ext cx="720000" cy="3780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47149" y="3669831"/>
            <a:ext cx="17363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g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eneruj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0070C0"/>
                </a:solidFill>
                <a:latin typeface="Consolas"/>
              </a:rPr>
              <a:t>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</a:t>
            </a:r>
            <a:endParaRPr lang="sk-SK" dirty="0"/>
          </a:p>
        </p:txBody>
      </p:sp>
      <p:sp>
        <p:nvSpPr>
          <p:cNvPr id="14" name="TextBox 13"/>
          <p:cNvSpPr txBox="1"/>
          <p:nvPr/>
        </p:nvSpPr>
        <p:spPr>
          <a:xfrm>
            <a:off x="224287" y="5932117"/>
            <a:ext cx="2932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+mj-lt"/>
              </a:rPr>
              <a:t>obsah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po</a:t>
            </a:r>
            <a:r>
              <a:rPr lang="sk-SK" sz="1600" dirty="0">
                <a:latin typeface="+mj-lt"/>
              </a:rPr>
              <a:t>ľa určený</a:t>
            </a:r>
            <a:r>
              <a:rPr lang="en-US" sz="1600" dirty="0">
                <a:latin typeface="+mj-lt"/>
              </a:rPr>
              <a:t> met</a:t>
            </a:r>
            <a:r>
              <a:rPr lang="sk-SK" sz="1600" dirty="0">
                <a:latin typeface="+mj-lt"/>
              </a:rPr>
              <a:t>ódami, ktoré viedli k volaniu </a:t>
            </a:r>
            <a:r>
              <a:rPr lang="sk-SK" sz="1600" dirty="0">
                <a:latin typeface="Consolas" pitchFamily="49" charset="0"/>
                <a:cs typeface="Consolas" pitchFamily="49" charset="0"/>
              </a:rPr>
              <a:t>generuj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sk-SK" sz="16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3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  <a:endParaRPr lang="sk-SK" sz="1600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6846498" y="1379746"/>
          <a:ext cx="215947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6104623" y="3318291"/>
            <a:ext cx="1167445" cy="81376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926681" y="2343350"/>
            <a:ext cx="1957200" cy="1077218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600" dirty="0">
                <a:latin typeface="Trebuchet MS" pitchFamily="34" charset="0"/>
              </a:rPr>
              <a:t>u</a:t>
            </a:r>
            <a:r>
              <a:rPr lang="en-US" sz="1600" dirty="0">
                <a:latin typeface="Trebuchet MS" pitchFamily="34" charset="0"/>
              </a:rPr>
              <a:t>r</a:t>
            </a:r>
            <a:r>
              <a:rPr lang="sk-SK" sz="1600" dirty="0">
                <a:latin typeface="Trebuchet MS" pitchFamily="34" charset="0"/>
              </a:rPr>
              <a:t>čuje obsah na indexe </a:t>
            </a:r>
            <a:r>
              <a:rPr lang="sk-SK" sz="1600" dirty="0">
                <a:solidFill>
                  <a:srgbClr val="0070C0"/>
                </a:solidFill>
                <a:latin typeface="Trebuchet MS" pitchFamily="34" charset="0"/>
              </a:rPr>
              <a:t>3</a:t>
            </a:r>
            <a:r>
              <a:rPr lang="sk-SK" sz="1600" dirty="0">
                <a:latin typeface="Trebuchet MS" pitchFamily="34" charset="0"/>
              </a:rPr>
              <a:t> a nechá generovať obsah od indexu </a:t>
            </a:r>
            <a:r>
              <a:rPr lang="sk-SK" sz="1600" dirty="0">
                <a:solidFill>
                  <a:srgbClr val="FF0000"/>
                </a:solidFill>
                <a:latin typeface="Trebuchet MS" pitchFamily="34" charset="0"/>
              </a:rPr>
              <a:t>4</a:t>
            </a:r>
            <a:endParaRPr lang="cs-CZ" sz="1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ight Brace 20"/>
          <p:cNvSpPr/>
          <p:nvPr/>
        </p:nvSpPr>
        <p:spPr bwMode="auto">
          <a:xfrm rot="5400000">
            <a:off x="1479077" y="4621545"/>
            <a:ext cx="360000" cy="2268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Strom </a:t>
            </a:r>
            <a:r>
              <a:rPr lang="en-US" dirty="0" err="1"/>
              <a:t>volan</a:t>
            </a:r>
            <a:r>
              <a:rPr lang="sk-SK" dirty="0"/>
              <a:t>í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050211" y="1336615"/>
          <a:ext cx="6282906" cy="5184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31388" y="276045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01040" y="355983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57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3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37428" y="1342685"/>
            <a:ext cx="2440278" cy="1200329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err="1">
                <a:latin typeface="Trebuchet MS" pitchFamily="34" charset="0"/>
              </a:rPr>
              <a:t>Každa</a:t>
            </a:r>
            <a:r>
              <a:rPr lang="sk-SK" sz="1800" dirty="0">
                <a:latin typeface="Trebuchet MS" pitchFamily="34" charset="0"/>
              </a:rPr>
              <a:t> vetva v strome volaní je jedna z vygenerovaných postupností...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81779" y="15153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3793" y="1857555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32895" y="2415396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87531" y="32636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79545" y="360584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38647" y="4163683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78904" y="50148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70918" y="5357004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30020" y="5914845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</p:spTree>
  </p:cSld>
  <p:clrMapOvr>
    <a:masterClrMapping/>
  </p:clrMapOvr>
  <p:transition spd="med"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 </a:t>
            </a:r>
            <a:r>
              <a:rPr lang="sk-SK" dirty="0"/>
              <a:t>čo je to dobré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1742535" y="2294626"/>
            <a:ext cx="57969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latin typeface="+mj-lt"/>
              </a:rPr>
              <a:t>Koho</a:t>
            </a:r>
            <a:r>
              <a:rPr lang="en-US" sz="3600" b="1" dirty="0">
                <a:latin typeface="+mj-lt"/>
              </a:rPr>
              <a:t> u</a:t>
            </a:r>
            <a:r>
              <a:rPr lang="sk-SK" sz="3600" b="1" dirty="0">
                <a:latin typeface="+mj-lt"/>
              </a:rPr>
              <a:t>ž len zaujíma generovanie čísel</a:t>
            </a:r>
            <a:r>
              <a:rPr lang="en-US" sz="3600" b="1" dirty="0">
                <a:latin typeface="+mj-lt"/>
              </a:rPr>
              <a:t>n</a:t>
            </a:r>
            <a:r>
              <a:rPr lang="sk-SK" sz="3600" b="1" dirty="0" err="1">
                <a:latin typeface="+mj-lt"/>
              </a:rPr>
              <a:t>ých</a:t>
            </a:r>
            <a:r>
              <a:rPr lang="sk-SK" sz="3600" b="1" dirty="0">
                <a:latin typeface="+mj-lt"/>
              </a:rPr>
              <a:t> postupností</a:t>
            </a:r>
            <a:r>
              <a:rPr lang="en-US" sz="3600" b="1" dirty="0">
                <a:latin typeface="+mj-lt"/>
              </a:rPr>
              <a:t>?!</a:t>
            </a:r>
            <a:endParaRPr lang="sk-SK" sz="3600" b="1" dirty="0">
              <a:latin typeface="+mj-lt"/>
            </a:endParaRPr>
          </a:p>
        </p:txBody>
      </p:sp>
      <p:pic>
        <p:nvPicPr>
          <p:cNvPr id="18434" name="Picture 2" descr="http://www.yourengagement101.com/files/2011/09/thumbs-dow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004" y="4486543"/>
            <a:ext cx="3102934" cy="20634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Probl</a:t>
            </a:r>
            <a:r>
              <a:rPr lang="sk-SK" dirty="0" err="1"/>
              <a:t>ém</a:t>
            </a:r>
            <a:r>
              <a:rPr lang="sk-SK" dirty="0"/>
              <a:t> batoha</a:t>
            </a:r>
          </a:p>
        </p:txBody>
      </p:sp>
      <p:pic>
        <p:nvPicPr>
          <p:cNvPr id="62468" name="Picture 4" descr="http://www.bystricky-superman.sk/cms/images/news/zlodej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7748" y="1956795"/>
            <a:ext cx="2415336" cy="2583361"/>
          </a:xfrm>
          <a:prstGeom prst="rect">
            <a:avLst/>
          </a:prstGeom>
          <a:noFill/>
        </p:spPr>
      </p:pic>
      <p:pic>
        <p:nvPicPr>
          <p:cNvPr id="62470" name="Picture 6" descr="http://movingwithgaypride.com/dmoving/images/safes/safe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892" y="1366954"/>
            <a:ext cx="3352139" cy="3480638"/>
          </a:xfrm>
          <a:prstGeom prst="rect">
            <a:avLst/>
          </a:prstGeom>
          <a:noFill/>
        </p:spPr>
      </p:pic>
      <p:sp>
        <p:nvSpPr>
          <p:cNvPr id="8" name="Line 5"/>
          <p:cNvSpPr>
            <a:spLocks noChangeShapeType="1"/>
          </p:cNvSpPr>
          <p:nvPr/>
        </p:nvSpPr>
        <p:spPr bwMode="auto">
          <a:xfrm flipH="1" flipV="1">
            <a:off x="1567851" y="4389518"/>
            <a:ext cx="414068" cy="120769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49682" y="5427569"/>
            <a:ext cx="2322383" cy="36933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Trezor s cennosťami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>
            <a:off x="5996354" y="1854679"/>
            <a:ext cx="844394" cy="8621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232147" y="1500837"/>
            <a:ext cx="2322383" cy="36933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Zlodej s batohom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98013" y="2574819"/>
            <a:ext cx="2206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>
                <a:latin typeface="+mj-lt"/>
              </a:rPr>
              <a:t>Kapacita</a:t>
            </a:r>
            <a:r>
              <a:rPr lang="sk-SK" dirty="0">
                <a:latin typeface="+mj-lt"/>
              </a:rPr>
              <a:t> batoha je </a:t>
            </a:r>
            <a:r>
              <a:rPr lang="sk-SK" b="1" dirty="0">
                <a:latin typeface="+mj-lt"/>
              </a:rPr>
              <a:t>obmedzená</a:t>
            </a:r>
            <a:r>
              <a:rPr lang="en-US" dirty="0">
                <a:latin typeface="+mj-lt"/>
              </a:rPr>
              <a:t>!</a:t>
            </a:r>
            <a:endParaRPr lang="sk-SK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4998" y="6032518"/>
            <a:ext cx="2950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Ka</a:t>
            </a:r>
            <a:r>
              <a:rPr lang="sk-SK" dirty="0" err="1">
                <a:latin typeface="+mj-lt"/>
              </a:rPr>
              <a:t>ždá</a:t>
            </a:r>
            <a:r>
              <a:rPr lang="sk-SK" dirty="0">
                <a:latin typeface="+mj-lt"/>
              </a:rPr>
              <a:t> vec v trezore má svoju </a:t>
            </a:r>
            <a:r>
              <a:rPr lang="sk-SK" b="1" dirty="0">
                <a:latin typeface="+mj-lt"/>
              </a:rPr>
              <a:t>veľkosť</a:t>
            </a:r>
            <a:r>
              <a:rPr lang="sk-SK" dirty="0">
                <a:latin typeface="+mj-lt"/>
              </a:rPr>
              <a:t> a </a:t>
            </a:r>
            <a:r>
              <a:rPr lang="sk-SK" b="1" dirty="0">
                <a:latin typeface="+mj-lt"/>
              </a:rPr>
              <a:t>cenu</a:t>
            </a:r>
            <a:r>
              <a:rPr lang="sk-SK" dirty="0">
                <a:latin typeface="+mj-lt"/>
              </a:rPr>
              <a:t>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12313" y="5138689"/>
            <a:ext cx="44777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/>
              <a:t>Ktoré veci zobrať, aby </a:t>
            </a:r>
            <a:r>
              <a:rPr lang="sk-SK" b="1" dirty="0">
                <a:solidFill>
                  <a:srgbClr val="FF0000"/>
                </a:solidFill>
              </a:rPr>
              <a:t>cena lupu bola čo najväčšia</a:t>
            </a:r>
            <a:r>
              <a:rPr lang="en-US" b="1" dirty="0"/>
              <a:t> a</a:t>
            </a:r>
            <a:r>
              <a:rPr lang="sk-SK" b="1" dirty="0"/>
              <a:t> </a:t>
            </a:r>
            <a:r>
              <a:rPr lang="en-US" b="1" dirty="0"/>
              <a:t>z</a:t>
            </a:r>
            <a:r>
              <a:rPr lang="sk-SK" b="1" dirty="0" err="1"/>
              <a:t>ároveň</a:t>
            </a:r>
            <a:r>
              <a:rPr lang="sk-SK" b="1" dirty="0"/>
              <a:t> sa to </a:t>
            </a:r>
            <a:r>
              <a:rPr lang="sk-SK" b="1" dirty="0">
                <a:solidFill>
                  <a:srgbClr val="FF0000"/>
                </a:solidFill>
              </a:rPr>
              <a:t>pomestilo do batoha</a:t>
            </a:r>
            <a:r>
              <a:rPr lang="en-US" b="1" dirty="0"/>
              <a:t>?</a:t>
            </a:r>
            <a:endParaRPr lang="sk-SK" b="1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naplni</a:t>
            </a:r>
            <a:r>
              <a:rPr lang="sk-SK" dirty="0"/>
              <a:t>ť batoh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7" y="4390846"/>
            <a:ext cx="8574505" cy="2122097"/>
          </a:xfrm>
        </p:spPr>
        <p:txBody>
          <a:bodyPr/>
          <a:lstStyle/>
          <a:p>
            <a:r>
              <a:rPr lang="sk-SK" dirty="0"/>
              <a:t>Jednoduché stratégie nefungujú:</a:t>
            </a:r>
          </a:p>
          <a:p>
            <a:pPr lvl="1"/>
            <a:r>
              <a:rPr lang="sk-SK" dirty="0"/>
              <a:t>kým je miesto, ber najdrahšiu vec, ktorú ešte nemáš</a:t>
            </a:r>
          </a:p>
          <a:p>
            <a:pPr lvl="1"/>
            <a:r>
              <a:rPr lang="sk-SK" dirty="0"/>
              <a:t>kým je miesto, ber vec s najlepším pomerom cena</a:t>
            </a:r>
            <a:r>
              <a:rPr lang="en-US" dirty="0"/>
              <a:t>/</a:t>
            </a:r>
            <a:r>
              <a:rPr lang="en-US" dirty="0" err="1"/>
              <a:t>ve</a:t>
            </a:r>
            <a:r>
              <a:rPr lang="sk-SK" dirty="0" err="1"/>
              <a:t>ľkosť</a:t>
            </a:r>
            <a:r>
              <a:rPr lang="en-US" dirty="0"/>
              <a:t> (</a:t>
            </a:r>
            <a:r>
              <a:rPr lang="en-US" dirty="0" err="1"/>
              <a:t>jednotkov</a:t>
            </a:r>
            <a:r>
              <a:rPr lang="sk-SK" dirty="0"/>
              <a:t>á cena</a:t>
            </a:r>
            <a:r>
              <a:rPr lang="en-US" dirty="0"/>
              <a:t>)</a:t>
            </a:r>
            <a:r>
              <a:rPr lang="sk-SK" dirty="0"/>
              <a:t>, ktorú ešte nemáš</a:t>
            </a:r>
            <a:endParaRPr lang="en-US" dirty="0"/>
          </a:p>
        </p:txBody>
      </p:sp>
      <p:pic>
        <p:nvPicPr>
          <p:cNvPr id="73730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2941608" y="1794296"/>
            <a:ext cx="1706112" cy="1639018"/>
          </a:xfrm>
          <a:prstGeom prst="rect">
            <a:avLst/>
          </a:prstGeom>
          <a:noFill/>
        </p:spPr>
      </p:pic>
      <p:pic>
        <p:nvPicPr>
          <p:cNvPr id="6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3" cstate="print"/>
          <a:srcRect l="12308" t="5209" r="13514" b="5715"/>
          <a:stretch>
            <a:fillRect/>
          </a:stretch>
        </p:blipFill>
        <p:spPr bwMode="auto">
          <a:xfrm>
            <a:off x="5279367" y="2065283"/>
            <a:ext cx="1358180" cy="1304769"/>
          </a:xfrm>
          <a:prstGeom prst="rect">
            <a:avLst/>
          </a:prstGeom>
          <a:noFill/>
        </p:spPr>
      </p:pic>
      <p:pic>
        <p:nvPicPr>
          <p:cNvPr id="8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3" cstate="print"/>
          <a:srcRect l="12308" t="5209" r="13514" b="5715"/>
          <a:stretch>
            <a:fillRect/>
          </a:stretch>
        </p:blipFill>
        <p:spPr bwMode="auto">
          <a:xfrm>
            <a:off x="7320952" y="2045155"/>
            <a:ext cx="1358180" cy="130476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579964" y="3485071"/>
            <a:ext cx="474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>
                <a:latin typeface="+mj-lt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31034" y="3456317"/>
            <a:ext cx="1328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V</a:t>
            </a:r>
            <a:r>
              <a:rPr lang="sk-SK" dirty="0" err="1">
                <a:latin typeface="+mj-lt"/>
              </a:rPr>
              <a:t>eľkosť</a:t>
            </a:r>
            <a:r>
              <a:rPr lang="sk-SK" dirty="0">
                <a:latin typeface="+mj-lt"/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42319" y="3499449"/>
            <a:ext cx="474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2</a:t>
            </a:r>
            <a:endParaRPr lang="sk-SK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01157" y="3487947"/>
            <a:ext cx="474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2</a:t>
            </a:r>
            <a:endParaRPr lang="sk-SK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6319" y="1420483"/>
            <a:ext cx="908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12 </a:t>
            </a:r>
            <a:r>
              <a:rPr lang="sk-SK" dirty="0"/>
              <a:t>€</a:t>
            </a:r>
            <a:endParaRPr lang="sk-SK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18674" y="1685027"/>
            <a:ext cx="816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7</a:t>
            </a:r>
            <a:r>
              <a:rPr lang="sk-SK" dirty="0"/>
              <a:t> €</a:t>
            </a:r>
            <a:endParaRPr lang="sk-SK" b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34380" y="1699405"/>
            <a:ext cx="816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7</a:t>
            </a:r>
            <a:r>
              <a:rPr lang="sk-SK" dirty="0"/>
              <a:t> €</a:t>
            </a:r>
            <a:endParaRPr lang="sk-SK" b="1" dirty="0">
              <a:latin typeface="+mj-lt"/>
            </a:endParaRPr>
          </a:p>
        </p:txBody>
      </p:sp>
      <p:pic>
        <p:nvPicPr>
          <p:cNvPr id="73732" name="Picture 4" descr="http://www.saddler.co.uk/prodpics/ready/b/barbour_waxed_leather_knapsack_b_large.jpg"/>
          <p:cNvPicPr>
            <a:picLocks noChangeAspect="1" noChangeArrowheads="1"/>
          </p:cNvPicPr>
          <p:nvPr/>
        </p:nvPicPr>
        <p:blipFill>
          <a:blip r:embed="rId4" cstate="print"/>
          <a:srcRect l="7537" t="6318" b="14470"/>
          <a:stretch>
            <a:fillRect/>
          </a:stretch>
        </p:blipFill>
        <p:spPr bwMode="auto">
          <a:xfrm>
            <a:off x="301924" y="2009956"/>
            <a:ext cx="1481527" cy="1414732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61666" y="1262332"/>
            <a:ext cx="15153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+mj-lt"/>
              </a:rPr>
              <a:t>Kapacita</a:t>
            </a:r>
            <a:r>
              <a:rPr lang="sk-SK" dirty="0">
                <a:latin typeface="+mj-lt"/>
              </a:rPr>
              <a:t> batoha</a:t>
            </a:r>
            <a:r>
              <a:rPr lang="en-US" dirty="0">
                <a:latin typeface="+mj-lt"/>
              </a:rPr>
              <a:t>: </a:t>
            </a:r>
            <a:r>
              <a:rPr lang="sk-SK" sz="2400" dirty="0">
                <a:solidFill>
                  <a:srgbClr val="FF0000"/>
                </a:solidFill>
                <a:latin typeface="+mj-lt"/>
              </a:rPr>
              <a:t>4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Riešenie hrubou silou</a:t>
            </a:r>
            <a:r>
              <a:rPr lang="en-US" dirty="0"/>
              <a:t>!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sk-SK" dirty="0" err="1"/>
              <a:t>áme</a:t>
            </a:r>
            <a:r>
              <a:rPr lang="sk-SK" dirty="0"/>
              <a:t>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/>
              <a:t> predmetov</a:t>
            </a:r>
          </a:p>
          <a:p>
            <a:r>
              <a:rPr lang="sk-SK" dirty="0"/>
              <a:t>S každým predmetom sú dve možnosti:</a:t>
            </a:r>
          </a:p>
          <a:p>
            <a:pPr lvl="1"/>
            <a:r>
              <a:rPr lang="sk-SK" dirty="0"/>
              <a:t>predmet </a:t>
            </a:r>
            <a:r>
              <a:rPr lang="sk-SK" b="1" dirty="0">
                <a:solidFill>
                  <a:srgbClr val="FF0000"/>
                </a:solidFill>
              </a:rPr>
              <a:t>zoberiem</a:t>
            </a:r>
          </a:p>
          <a:p>
            <a:pPr lvl="1"/>
            <a:r>
              <a:rPr lang="sk-SK" dirty="0"/>
              <a:t>predmet </a:t>
            </a:r>
            <a:r>
              <a:rPr lang="sk-SK" b="1" dirty="0">
                <a:solidFill>
                  <a:srgbClr val="FF0000"/>
                </a:solidFill>
              </a:rPr>
              <a:t>nezoberiem</a:t>
            </a:r>
          </a:p>
          <a:p>
            <a:r>
              <a:rPr lang="sk-SK" dirty="0"/>
              <a:t>Každý </a:t>
            </a:r>
            <a:r>
              <a:rPr lang="sk-SK" b="1" dirty="0"/>
              <a:t>výber</a:t>
            </a:r>
            <a:r>
              <a:rPr lang="sk-SK" dirty="0"/>
              <a:t> možno charakterizovať postupnosťou </a:t>
            </a:r>
            <a:r>
              <a:rPr lang="en-US" dirty="0"/>
              <a:t>z </a:t>
            </a:r>
            <a:r>
              <a:rPr lang="sk-SK" dirty="0"/>
              <a:t>núl a jednotiek...</a:t>
            </a:r>
            <a:endParaRPr lang="en-US" dirty="0"/>
          </a:p>
        </p:txBody>
      </p:sp>
      <p:pic>
        <p:nvPicPr>
          <p:cNvPr id="9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2096218" y="4536072"/>
            <a:ext cx="573177" cy="550637"/>
          </a:xfrm>
          <a:prstGeom prst="rect">
            <a:avLst/>
          </a:prstGeom>
          <a:noFill/>
        </p:spPr>
      </p:pic>
      <p:pic>
        <p:nvPicPr>
          <p:cNvPr id="10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2999116" y="4550449"/>
            <a:ext cx="573177" cy="550637"/>
          </a:xfrm>
          <a:prstGeom prst="rect">
            <a:avLst/>
          </a:prstGeom>
          <a:noFill/>
        </p:spPr>
      </p:pic>
      <p:pic>
        <p:nvPicPr>
          <p:cNvPr id="11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3861758" y="4559076"/>
            <a:ext cx="573177" cy="550637"/>
          </a:xfrm>
          <a:prstGeom prst="rect">
            <a:avLst/>
          </a:prstGeom>
          <a:noFill/>
        </p:spPr>
      </p:pic>
      <p:pic>
        <p:nvPicPr>
          <p:cNvPr id="12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4733025" y="4559075"/>
            <a:ext cx="573177" cy="550637"/>
          </a:xfrm>
          <a:prstGeom prst="rect">
            <a:avLst/>
          </a:prstGeom>
          <a:noFill/>
        </p:spPr>
      </p:pic>
      <p:pic>
        <p:nvPicPr>
          <p:cNvPr id="13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5612920" y="4567702"/>
            <a:ext cx="573177" cy="550637"/>
          </a:xfrm>
          <a:prstGeom prst="rect">
            <a:avLst/>
          </a:prstGeom>
          <a:noFill/>
        </p:spPr>
      </p:pic>
      <p:pic>
        <p:nvPicPr>
          <p:cNvPr id="14" name="Picture 2" descr="http://4.bp.blogspot.com/-uYTGlgyHPfM/Tm3q-wm52jI/AAAAAAAAAZk/5HYYAyt5HU8/s1600/box-icon.jpg"/>
          <p:cNvPicPr>
            <a:picLocks noChangeAspect="1" noChangeArrowheads="1"/>
          </p:cNvPicPr>
          <p:nvPr/>
        </p:nvPicPr>
        <p:blipFill>
          <a:blip r:embed="rId2" cstate="print"/>
          <a:srcRect l="12308" t="5209" r="13514" b="5715"/>
          <a:stretch>
            <a:fillRect/>
          </a:stretch>
        </p:blipFill>
        <p:spPr bwMode="auto">
          <a:xfrm>
            <a:off x="6449683" y="4550450"/>
            <a:ext cx="573177" cy="550637"/>
          </a:xfrm>
          <a:prstGeom prst="rect">
            <a:avLst/>
          </a:prstGeom>
          <a:noFill/>
        </p:spPr>
      </p:pic>
      <p:pic>
        <p:nvPicPr>
          <p:cNvPr id="74754" name="Picture 2" descr="http://officialpsds.com/images/thumbs/scratching-hand-psd5135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3857" y="4779812"/>
            <a:ext cx="469360" cy="496677"/>
          </a:xfrm>
          <a:prstGeom prst="rect">
            <a:avLst/>
          </a:prstGeom>
          <a:noFill/>
        </p:spPr>
      </p:pic>
      <p:pic>
        <p:nvPicPr>
          <p:cNvPr id="16" name="Picture 2" descr="http://officialpsds.com/images/thumbs/scratching-hand-psd5135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3902" y="4802816"/>
            <a:ext cx="469360" cy="496677"/>
          </a:xfrm>
          <a:prstGeom prst="rect">
            <a:avLst/>
          </a:prstGeom>
          <a:noFill/>
        </p:spPr>
      </p:pic>
      <p:pic>
        <p:nvPicPr>
          <p:cNvPr id="17" name="Picture 2" descr="http://officialpsds.com/images/thumbs/scratching-hand-psd5135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7917" y="4785564"/>
            <a:ext cx="469360" cy="496677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2018581" y="5434642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1           0           1          1           0          0</a:t>
            </a:r>
            <a:endParaRPr lang="sk-SK" dirty="0"/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 flipV="1">
            <a:off x="1035170" y="5650301"/>
            <a:ext cx="1199071" cy="5952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57558" y="6184980"/>
            <a:ext cx="1264207" cy="36933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Beriem</a:t>
            </a:r>
            <a:r>
              <a:rPr lang="en-US" sz="1800" dirty="0">
                <a:latin typeface="Trebuchet MS" pitchFamily="34" charset="0"/>
              </a:rPr>
              <a:t> (1)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 flipV="1">
            <a:off x="6021237" y="5814203"/>
            <a:ext cx="629729" cy="50895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3" name="Line 5"/>
          <p:cNvSpPr>
            <a:spLocks noChangeShapeType="1"/>
          </p:cNvSpPr>
          <p:nvPr/>
        </p:nvSpPr>
        <p:spPr bwMode="auto">
          <a:xfrm flipV="1">
            <a:off x="5788325" y="5831455"/>
            <a:ext cx="241538" cy="50033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H="1" flipV="1">
            <a:off x="3467818" y="5822830"/>
            <a:ext cx="1915065" cy="62110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800161" y="6285621"/>
            <a:ext cx="1790419" cy="36933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Neberiem</a:t>
            </a:r>
            <a:r>
              <a:rPr lang="en-US" sz="1800" dirty="0">
                <a:latin typeface="Trebuchet MS" pitchFamily="34" charset="0"/>
              </a:rPr>
              <a:t> (0)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63441" y="4278702"/>
            <a:ext cx="16217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>
                <a:solidFill>
                  <a:srgbClr val="FF0000"/>
                </a:solidFill>
                <a:latin typeface="+mj-lt"/>
              </a:rPr>
              <a:t>Zmestí </a:t>
            </a:r>
            <a:r>
              <a:rPr lang="sk-SK" b="1" dirty="0">
                <a:latin typeface="+mj-lt"/>
              </a:rPr>
              <a:t>sa výber </a:t>
            </a:r>
            <a:r>
              <a:rPr lang="sk-SK" b="1" dirty="0">
                <a:solidFill>
                  <a:srgbClr val="FF0000"/>
                </a:solidFill>
                <a:latin typeface="+mj-lt"/>
              </a:rPr>
              <a:t>do batoha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?</a:t>
            </a:r>
            <a:endParaRPr lang="sk-SK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95072" y="5483524"/>
            <a:ext cx="16217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+mj-lt"/>
              </a:rPr>
              <a:t>Ak</a:t>
            </a:r>
            <a:r>
              <a:rPr lang="sk-SK" b="1" dirty="0">
                <a:latin typeface="+mj-lt"/>
              </a:rPr>
              <a:t>á je </a:t>
            </a:r>
            <a:r>
              <a:rPr lang="sk-SK" b="1" dirty="0">
                <a:solidFill>
                  <a:srgbClr val="FF0000"/>
                </a:solidFill>
                <a:latin typeface="+mj-lt"/>
              </a:rPr>
              <a:t>cena výberu</a:t>
            </a:r>
            <a:r>
              <a:rPr lang="en-US" b="1" dirty="0">
                <a:latin typeface="+mj-lt"/>
              </a:rPr>
              <a:t>?</a:t>
            </a:r>
            <a:endParaRPr lang="sk-SK" b="1" dirty="0">
              <a:latin typeface="+mj-lt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1" grpId="0" animBg="1"/>
      <p:bldP spid="23" grpId="0" animBg="1"/>
      <p:bldP spid="24" grpId="0" animBg="1"/>
      <p:bldP spid="22" grpId="0" animBg="1"/>
      <p:bldP spid="25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Rie</a:t>
            </a:r>
            <a:r>
              <a:rPr lang="sk-SK" dirty="0" err="1"/>
              <a:t>šenie</a:t>
            </a:r>
            <a:r>
              <a:rPr lang="sk-SK" dirty="0"/>
              <a:t> hrubou silou</a:t>
            </a:r>
            <a:r>
              <a:rPr lang="en-US" dirty="0"/>
              <a:t>!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Máme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/>
              <a:t> predmetov:</a:t>
            </a:r>
            <a:endParaRPr lang="en-US" dirty="0"/>
          </a:p>
          <a:p>
            <a:pPr lvl="1"/>
            <a:r>
              <a:rPr lang="sk-SK" dirty="0"/>
              <a:t>v</a:t>
            </a:r>
            <a:r>
              <a:rPr lang="en-US" dirty="0" err="1"/>
              <a:t>ygenerujem</a:t>
            </a:r>
            <a:r>
              <a:rPr lang="en-US" dirty="0"/>
              <a:t> v</a:t>
            </a:r>
            <a:r>
              <a:rPr lang="sk-SK" dirty="0" err="1"/>
              <a:t>šetky</a:t>
            </a:r>
            <a:r>
              <a:rPr lang="sk-SK" dirty="0"/>
              <a:t> postupnosti dĺžky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/>
              <a:t> z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sk-SK" dirty="0"/>
              <a:t> a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1</a:t>
            </a:r>
            <a:br>
              <a:rPr lang="en-US" dirty="0"/>
            </a:br>
            <a:r>
              <a:rPr lang="en-US" dirty="0"/>
              <a:t>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-</a:t>
            </a:r>
            <a:r>
              <a:rPr lang="en-US" dirty="0" err="1"/>
              <a:t>prvkov</a:t>
            </a:r>
            <a:r>
              <a:rPr lang="sk-SK" dirty="0"/>
              <a:t>é </a:t>
            </a:r>
            <a:r>
              <a:rPr lang="sk-SK" b="1" dirty="0">
                <a:solidFill>
                  <a:srgbClr val="FF0000"/>
                </a:solidFill>
              </a:rPr>
              <a:t>variácie s opakovaním </a:t>
            </a:r>
            <a:r>
              <a:rPr lang="sk-SK" dirty="0"/>
              <a:t>z prvkov množiny </a:t>
            </a:r>
            <a:br>
              <a:rPr lang="en-US" dirty="0"/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{0 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neberiem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1 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beriem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lvl="1"/>
            <a:r>
              <a:rPr lang="sk-SK" dirty="0"/>
              <a:t>každá </a:t>
            </a:r>
            <a:r>
              <a:rPr lang="sk-SK" b="1" dirty="0">
                <a:solidFill>
                  <a:srgbClr val="FF0000"/>
                </a:solidFill>
              </a:rPr>
              <a:t>postupnosť zodpovedá výberu</a:t>
            </a:r>
            <a:r>
              <a:rPr lang="sk-SK" dirty="0"/>
              <a:t>, pre ktorý spočítam:</a:t>
            </a:r>
          </a:p>
          <a:p>
            <a:pPr lvl="2"/>
            <a:r>
              <a:rPr lang="sk-SK" dirty="0"/>
              <a:t>či sa </a:t>
            </a:r>
            <a:r>
              <a:rPr lang="sk-SK" dirty="0">
                <a:solidFill>
                  <a:srgbClr val="FF0000"/>
                </a:solidFill>
              </a:rPr>
              <a:t>zmestí do batoha </a:t>
            </a:r>
            <a:r>
              <a:rPr lang="en-US" dirty="0"/>
              <a:t>(s</a:t>
            </a:r>
            <a:r>
              <a:rPr lang="sk-SK" dirty="0"/>
              <a:t>účet veľkostí vybraných predmetov je menší ako kapacita batoha</a:t>
            </a:r>
            <a:r>
              <a:rPr lang="en-US" dirty="0"/>
              <a:t>)</a:t>
            </a:r>
            <a:endParaRPr lang="sk-SK" dirty="0"/>
          </a:p>
          <a:p>
            <a:pPr lvl="2"/>
            <a:r>
              <a:rPr lang="sk-SK" dirty="0"/>
              <a:t>aká je </a:t>
            </a:r>
            <a:r>
              <a:rPr lang="sk-SK" dirty="0">
                <a:solidFill>
                  <a:srgbClr val="FF0000"/>
                </a:solidFill>
              </a:rPr>
              <a:t>cena výberu </a:t>
            </a:r>
            <a:r>
              <a:rPr lang="en-US" dirty="0"/>
              <a:t>(s</a:t>
            </a:r>
            <a:r>
              <a:rPr lang="sk-SK" dirty="0"/>
              <a:t>účet cien vybraných predmetov</a:t>
            </a:r>
            <a:r>
              <a:rPr lang="en-US" dirty="0"/>
              <a:t>)</a:t>
            </a:r>
          </a:p>
          <a:p>
            <a:r>
              <a:rPr lang="en-US" b="1" dirty="0" err="1"/>
              <a:t>Rie</a:t>
            </a:r>
            <a:r>
              <a:rPr lang="sk-SK" b="1" dirty="0" err="1"/>
              <a:t>šenie</a:t>
            </a:r>
            <a:r>
              <a:rPr lang="sk-SK" dirty="0"/>
              <a:t>: </a:t>
            </a:r>
          </a:p>
          <a:p>
            <a:pPr lvl="1"/>
            <a:r>
              <a:rPr lang="sk-SK" dirty="0"/>
              <a:t>zoberiem výber, ktorý sa zmestí do batoha a má najlepšiu cenu</a:t>
            </a:r>
          </a:p>
          <a:p>
            <a:pPr lvl="1"/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Programujeme</a:t>
            </a:r>
            <a:r>
              <a:rPr lang="en-US" dirty="0"/>
              <a:t>…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ransition spd="med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</a:t>
            </a:r>
            <a:r>
              <a:rPr lang="sk-SK" dirty="0" err="1"/>
              <a:t>čnime</a:t>
            </a:r>
            <a:r>
              <a:rPr lang="sk-SK" dirty="0"/>
              <a:t> zľahka...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Problém</a:t>
            </a:r>
            <a:r>
              <a:rPr lang="sk-SK" dirty="0"/>
              <a:t>:</a:t>
            </a:r>
          </a:p>
          <a:p>
            <a:pPr lvl="1"/>
            <a:r>
              <a:rPr lang="en-US" dirty="0"/>
              <a:t>v</a:t>
            </a:r>
            <a:r>
              <a:rPr lang="sk-SK" dirty="0" err="1"/>
              <a:t>ygenerovať</a:t>
            </a:r>
            <a:r>
              <a:rPr lang="sk-SK" dirty="0"/>
              <a:t> všetky postupnosti</a:t>
            </a:r>
            <a:r>
              <a:rPr lang="en-US" dirty="0"/>
              <a:t> </a:t>
            </a:r>
            <a:r>
              <a:rPr lang="sk-SK" dirty="0"/>
              <a:t>dĺžky 3 z čísel 1</a:t>
            </a:r>
            <a:r>
              <a:rPr lang="en-US" dirty="0"/>
              <a:t>, 2, 3</a:t>
            </a:r>
            <a:endParaRPr lang="sk-SK" dirty="0"/>
          </a:p>
          <a:p>
            <a:pPr lvl="2"/>
            <a:r>
              <a:rPr lang="en-US" dirty="0"/>
              <a:t>m</a:t>
            </a:r>
            <a:r>
              <a:rPr lang="sk-SK" dirty="0"/>
              <a:t>atematicky: 3</a:t>
            </a:r>
            <a:r>
              <a:rPr lang="en-US" dirty="0"/>
              <a:t>-</a:t>
            </a:r>
            <a:r>
              <a:rPr lang="en-US" dirty="0" err="1"/>
              <a:t>prvkov</a:t>
            </a:r>
            <a:r>
              <a:rPr lang="sk-SK" dirty="0"/>
              <a:t>é </a:t>
            </a:r>
            <a:r>
              <a:rPr lang="sk-SK" dirty="0">
                <a:solidFill>
                  <a:srgbClr val="FF0000"/>
                </a:solidFill>
              </a:rPr>
              <a:t>variácie s opakovaním </a:t>
            </a:r>
            <a:r>
              <a:rPr lang="sk-SK" dirty="0"/>
              <a:t>z prvkov množiny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endParaRPr lang="sk-SK" sz="1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/>
              <a:t>O</a:t>
            </a:r>
            <a:r>
              <a:rPr lang="sk-SK" b="1" dirty="0"/>
              <a:t>čakávaný výstup</a:t>
            </a:r>
            <a:r>
              <a:rPr lang="sk-SK" dirty="0"/>
              <a:t>: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1285336" y="3666227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[1, 1,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1,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1, 3]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2,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2,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2, 3]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3,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3,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3, 3]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97857" y="3697857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[2, 1,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1,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1, 3]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2,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2,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2, 3]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3, 1]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3, 2]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3, 3]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5487" y="3686355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onsolas" pitchFamily="49" charset="0"/>
                <a:cs typeface="Consolas" pitchFamily="49" charset="0"/>
              </a:rPr>
              <a:t>[3, 1, 1]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1, 2]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1, 3]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2, 1]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2, 2]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2, 3]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3, 1]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3, 2]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3, 3]</a:t>
            </a:r>
          </a:p>
        </p:txBody>
      </p:sp>
    </p:spTree>
  </p:cSld>
  <p:clrMapOvr>
    <a:masterClrMapping/>
  </p:clrMapOvr>
  <p:transition spd="med">
    <p:randomBa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</a:t>
            </a:r>
            <a:r>
              <a:rPr lang="sk-SK" dirty="0"/>
              <a:t>á je efektivita riešenia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 </a:t>
            </a:r>
            <a:r>
              <a:rPr lang="en-US" dirty="0" err="1"/>
              <a:t>predmetov</a:t>
            </a:r>
            <a:r>
              <a:rPr lang="en-US" dirty="0"/>
              <a:t> =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baseline="30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/>
              <a:t> mo</a:t>
            </a:r>
            <a:r>
              <a:rPr lang="sk-SK" dirty="0" err="1"/>
              <a:t>žných</a:t>
            </a:r>
            <a:r>
              <a:rPr lang="sk-SK" dirty="0"/>
              <a:t> výberov</a:t>
            </a:r>
          </a:p>
          <a:p>
            <a:r>
              <a:rPr lang="en-US" dirty="0"/>
              <a:t>s</a:t>
            </a:r>
            <a:r>
              <a:rPr lang="sk-SK" dirty="0"/>
              <a:t>pracovanie jedného výberu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r>
              <a:rPr lang="sk-SK" dirty="0"/>
              <a:t>c</a:t>
            </a:r>
            <a:r>
              <a:rPr lang="en-US" dirty="0" err="1"/>
              <a:t>elko</a:t>
            </a:r>
            <a:r>
              <a:rPr lang="sk-SK" dirty="0" err="1"/>
              <a:t>vý</a:t>
            </a:r>
            <a:r>
              <a:rPr lang="sk-SK" dirty="0"/>
              <a:t> čas: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60 </a:t>
            </a:r>
            <a:r>
              <a:rPr lang="en-US" dirty="0" err="1"/>
              <a:t>predmetov</a:t>
            </a:r>
            <a:r>
              <a:rPr lang="en-US" dirty="0"/>
              <a:t> = 2</a:t>
            </a:r>
            <a:r>
              <a:rPr lang="en-US" baseline="30000" dirty="0"/>
              <a:t>60</a:t>
            </a:r>
            <a:r>
              <a:rPr lang="en-US" dirty="0"/>
              <a:t> v</a:t>
            </a:r>
            <a:r>
              <a:rPr lang="sk-SK" dirty="0" err="1"/>
              <a:t>ýberov</a:t>
            </a:r>
            <a:r>
              <a:rPr lang="sk-SK" dirty="0"/>
              <a:t> </a:t>
            </a:r>
            <a:r>
              <a:rPr lang="en-US" dirty="0"/>
              <a:t>&gt; 10</a:t>
            </a:r>
            <a:r>
              <a:rPr lang="en-US" baseline="30000" dirty="0"/>
              <a:t>17</a:t>
            </a:r>
            <a:r>
              <a:rPr lang="en-US" dirty="0"/>
              <a:t> v</a:t>
            </a:r>
            <a:r>
              <a:rPr lang="sk-SK" dirty="0" err="1"/>
              <a:t>ýberov</a:t>
            </a:r>
            <a:endParaRPr lang="en-US" baseline="30000" dirty="0"/>
          </a:p>
          <a:p>
            <a:pPr lvl="1"/>
            <a:r>
              <a:rPr lang="en-US" dirty="0"/>
              <a:t>1 GHz </a:t>
            </a:r>
            <a:r>
              <a:rPr lang="en-US" dirty="0" err="1"/>
              <a:t>procesor</a:t>
            </a:r>
            <a:r>
              <a:rPr lang="en-US" dirty="0"/>
              <a:t> ~ 10</a:t>
            </a:r>
            <a:r>
              <a:rPr lang="en-US" baseline="30000" dirty="0"/>
              <a:t>9</a:t>
            </a:r>
            <a:r>
              <a:rPr lang="en-US" dirty="0"/>
              <a:t> </a:t>
            </a:r>
            <a:r>
              <a:rPr lang="en-US" dirty="0" err="1"/>
              <a:t>oper</a:t>
            </a:r>
            <a:r>
              <a:rPr lang="sk-SK" dirty="0" err="1"/>
              <a:t>ácii</a:t>
            </a:r>
            <a:r>
              <a:rPr lang="sk-SK" dirty="0"/>
              <a:t> za sekundy</a:t>
            </a:r>
            <a:endParaRPr lang="en-US" dirty="0"/>
          </a:p>
          <a:p>
            <a:pPr lvl="1"/>
            <a:r>
              <a:rPr lang="en-US" dirty="0"/>
              <a:t>10</a:t>
            </a:r>
            <a:r>
              <a:rPr lang="en-US" baseline="30000" dirty="0"/>
              <a:t>17</a:t>
            </a:r>
            <a:r>
              <a:rPr lang="en-US" dirty="0"/>
              <a:t>/10</a:t>
            </a:r>
            <a:r>
              <a:rPr lang="en-US" baseline="30000" dirty="0"/>
              <a:t>9</a:t>
            </a:r>
            <a:r>
              <a:rPr lang="en-US" dirty="0"/>
              <a:t> = 10</a:t>
            </a:r>
            <a:r>
              <a:rPr lang="en-US" baseline="30000" dirty="0"/>
              <a:t>8</a:t>
            </a:r>
            <a:r>
              <a:rPr lang="en-US" dirty="0"/>
              <a:t> </a:t>
            </a:r>
            <a:r>
              <a:rPr lang="en-US" dirty="0" err="1"/>
              <a:t>sek</a:t>
            </a:r>
            <a:r>
              <a:rPr lang="sk-SK" dirty="0" err="1"/>
              <a:t>únd</a:t>
            </a:r>
            <a:r>
              <a:rPr lang="sk-SK" dirty="0"/>
              <a:t> </a:t>
            </a:r>
            <a:r>
              <a:rPr lang="en-US" dirty="0"/>
              <a:t>&gt; 3 </a:t>
            </a:r>
            <a:r>
              <a:rPr lang="en-US" dirty="0" err="1"/>
              <a:t>roky</a:t>
            </a:r>
            <a:r>
              <a:rPr lang="en-US" dirty="0"/>
              <a:t> </a:t>
            </a:r>
            <a:endParaRPr lang="sk-SK" dirty="0"/>
          </a:p>
        </p:txBody>
      </p:sp>
      <p:pic>
        <p:nvPicPr>
          <p:cNvPr id="4" name="Picture 2" descr="http://img.sk.prg.cmestatic.com/media/images/original/Sep2008/2005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9307" y="1958198"/>
            <a:ext cx="2382823" cy="2691442"/>
          </a:xfrm>
          <a:prstGeom prst="rect">
            <a:avLst/>
          </a:prstGeom>
          <a:noFill/>
        </p:spPr>
      </p:pic>
      <p:sp>
        <p:nvSpPr>
          <p:cNvPr id="5" name="Oval Callout 4"/>
          <p:cNvSpPr/>
          <p:nvPr/>
        </p:nvSpPr>
        <p:spPr bwMode="auto">
          <a:xfrm>
            <a:off x="481496" y="3208522"/>
            <a:ext cx="4780618" cy="1428214"/>
          </a:xfrm>
          <a:prstGeom prst="wedgeEllipseCallout">
            <a:avLst>
              <a:gd name="adj1" fmla="val -53804"/>
              <a:gd name="adj2" fmla="val 61588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b="1" dirty="0">
                <a:solidFill>
                  <a:srgbClr val="FF0000"/>
                </a:solidFill>
                <a:latin typeface="+mj-lt"/>
              </a:rPr>
              <a:t>Verí sa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dirty="0">
                <a:latin typeface="+mj-lt"/>
              </a:rPr>
              <a:t>(P ?= NP)</a:t>
            </a:r>
            <a:r>
              <a:rPr lang="sk-SK" b="1" dirty="0">
                <a:latin typeface="+mj-lt"/>
              </a:rPr>
              <a:t>, že túto úlohu nejde riešiť rýchlejšie</a:t>
            </a:r>
            <a:endParaRPr lang="pl-PL" b="1" dirty="0">
              <a:latin typeface="+mj-lt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Rie</a:t>
            </a:r>
            <a:r>
              <a:rPr lang="sk-SK" dirty="0" err="1"/>
              <a:t>šenie</a:t>
            </a:r>
            <a:r>
              <a:rPr lang="sk-SK" dirty="0"/>
              <a:t> hrubou silou</a:t>
            </a:r>
            <a:r>
              <a:rPr lang="en-US" dirty="0"/>
              <a:t>!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Problémy riešime </a:t>
            </a:r>
            <a:r>
              <a:rPr lang="sk-SK" b="1" dirty="0">
                <a:solidFill>
                  <a:srgbClr val="FF0000"/>
                </a:solidFill>
              </a:rPr>
              <a:t>preskúmaním všetkých možností riešenia</a:t>
            </a:r>
          </a:p>
          <a:p>
            <a:endParaRPr lang="sk-SK" dirty="0"/>
          </a:p>
          <a:p>
            <a:r>
              <a:rPr lang="sk-SK" dirty="0"/>
              <a:t>Často aplikujeme </a:t>
            </a:r>
            <a:r>
              <a:rPr lang="sk-SK" b="1" dirty="0"/>
              <a:t>schému</a:t>
            </a:r>
            <a:r>
              <a:rPr lang="sk-SK" dirty="0"/>
              <a:t>:</a:t>
            </a:r>
          </a:p>
          <a:p>
            <a:pPr lvl="1"/>
            <a:r>
              <a:rPr lang="sk-SK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generuj</a:t>
            </a:r>
            <a:r>
              <a:rPr lang="sk-SK" dirty="0"/>
              <a:t> – generuje všetky postupnosti zadanej dĺžky, ktoré zodpovedajú nejakej možnosti riešenia</a:t>
            </a:r>
          </a:p>
          <a:p>
            <a:pPr lvl="1"/>
            <a:r>
              <a:rPr lang="sk-SK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spracuj</a:t>
            </a:r>
            <a:r>
              <a:rPr lang="sk-SK" dirty="0"/>
              <a:t> – overí, či vygenerovaná možnosť je </a:t>
            </a:r>
            <a:r>
              <a:rPr lang="sk-SK" b="1" dirty="0"/>
              <a:t>prípustná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i="1" dirty="0" err="1"/>
              <a:t>napr</a:t>
            </a:r>
            <a:r>
              <a:rPr lang="en-US" i="1" dirty="0"/>
              <a:t>. </a:t>
            </a:r>
            <a:r>
              <a:rPr lang="en-US" i="1" dirty="0" err="1"/>
              <a:t>celkov</a:t>
            </a:r>
            <a:r>
              <a:rPr lang="sk-SK" i="1" dirty="0"/>
              <a:t>á veľkosť je menšia ako kapacita</a:t>
            </a:r>
            <a:r>
              <a:rPr lang="en-US" dirty="0"/>
              <a:t>) a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sk-SK" dirty="0"/>
              <a:t>áno, možnosť sa nejako </a:t>
            </a:r>
            <a:r>
              <a:rPr lang="sk-SK" b="1" dirty="0"/>
              <a:t>dodatočne spracuje </a:t>
            </a:r>
            <a:r>
              <a:rPr lang="en-US" dirty="0"/>
              <a:t>(</a:t>
            </a:r>
            <a:r>
              <a:rPr lang="en-US" i="1" dirty="0" err="1"/>
              <a:t>napr</a:t>
            </a:r>
            <a:r>
              <a:rPr lang="en-US" i="1" dirty="0"/>
              <a:t>. over</a:t>
            </a:r>
            <a:r>
              <a:rPr lang="sk-SK" i="1" dirty="0"/>
              <a:t>í sa, či nie je lepšia ako doposiaľ najlepšie nájdené riešenie</a:t>
            </a:r>
            <a:r>
              <a:rPr lang="en-US" dirty="0"/>
              <a:t>)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 čo ďalej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1639019" y="2363638"/>
            <a:ext cx="5745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dirty="0">
                <a:latin typeface="+mj-lt"/>
              </a:rPr>
              <a:t>A poďme generovať opäť nejaké číselné postupnosti...</a:t>
            </a:r>
          </a:p>
        </p:txBody>
      </p:sp>
      <p:pic>
        <p:nvPicPr>
          <p:cNvPr id="10242" name="Picture 2" descr="http://cdn.dailyclipart.net/wp-content/uploads/medium/Math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1523" y="3963839"/>
            <a:ext cx="3238500" cy="23812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Variácie bez opakovania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Úloha:</a:t>
            </a:r>
            <a:r>
              <a:rPr lang="sk-SK" dirty="0"/>
              <a:t> </a:t>
            </a:r>
            <a:r>
              <a:rPr lang="sk-SK" dirty="0" err="1"/>
              <a:t>Vyg</a:t>
            </a:r>
            <a:r>
              <a:rPr lang="en-US" dirty="0" err="1"/>
              <a:t>enerova</a:t>
            </a:r>
            <a:r>
              <a:rPr lang="sk-SK" dirty="0"/>
              <a:t>ť všetky postupnosti dĺžky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dirty="0"/>
              <a:t> z prvkov množiny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…, n}</a:t>
            </a:r>
            <a:r>
              <a:rPr lang="sk-SK" dirty="0"/>
              <a:t>,</a:t>
            </a:r>
            <a:r>
              <a:rPr lang="en-US" dirty="0"/>
              <a:t> v </a:t>
            </a:r>
            <a:r>
              <a:rPr lang="en-US" dirty="0" err="1"/>
              <a:t>ktor</a:t>
            </a:r>
            <a:r>
              <a:rPr lang="sk-SK" dirty="0" err="1"/>
              <a:t>ých</a:t>
            </a:r>
            <a:r>
              <a:rPr lang="sk-SK" dirty="0"/>
              <a:t> sa ale žiadne číslo neopakuje.</a:t>
            </a:r>
          </a:p>
          <a:p>
            <a:pPr lvl="1"/>
            <a:r>
              <a:rPr lang="sk-SK" dirty="0"/>
              <a:t>matematicky: generujeme </a:t>
            </a:r>
            <a:r>
              <a:rPr lang="sk-SK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b="1" dirty="0" err="1">
                <a:solidFill>
                  <a:srgbClr val="FF0000"/>
                </a:solidFill>
              </a:rPr>
              <a:t>-prvkové</a:t>
            </a:r>
            <a:r>
              <a:rPr lang="sk-SK" b="1" dirty="0">
                <a:solidFill>
                  <a:srgbClr val="FF0000"/>
                </a:solidFill>
              </a:rPr>
              <a:t> variácie bez opakovania</a:t>
            </a:r>
            <a:r>
              <a:rPr lang="sk-SK" dirty="0"/>
              <a:t> z </a:t>
            </a: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dirty="0" err="1"/>
              <a:t>-prvkovej</a:t>
            </a:r>
            <a:r>
              <a:rPr lang="sk-SK" dirty="0"/>
              <a:t> množiny</a:t>
            </a:r>
          </a:p>
          <a:p>
            <a:pPr lvl="1"/>
            <a:endParaRPr lang="sk-SK" dirty="0"/>
          </a:p>
          <a:p>
            <a:r>
              <a:rPr lang="sk-SK" b="1" dirty="0"/>
              <a:t>Riešenie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vygenerujeme všetky postupnosti dĺžky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k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k-SK" dirty="0"/>
              <a:t>p</a:t>
            </a:r>
            <a:r>
              <a:rPr lang="en-US" dirty="0"/>
              <a:t>re ka</a:t>
            </a:r>
            <a:r>
              <a:rPr lang="sk-SK" dirty="0" err="1"/>
              <a:t>ždú</a:t>
            </a:r>
            <a:r>
              <a:rPr lang="sk-SK" dirty="0"/>
              <a:t> postupnosť overíme, či tam náhodou nie </a:t>
            </a:r>
            <a:r>
              <a:rPr lang="sk-SK"/>
              <a:t>sú dve </a:t>
            </a:r>
            <a:r>
              <a:rPr lang="sk-SK" dirty="0"/>
              <a:t>rovnaké čísla</a:t>
            </a:r>
            <a:r>
              <a:rPr lang="en-US" dirty="0"/>
              <a:t> –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,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ju</a:t>
            </a:r>
            <a:r>
              <a:rPr lang="en-US" dirty="0"/>
              <a:t> </a:t>
            </a:r>
            <a:r>
              <a:rPr lang="sk-SK" dirty="0"/>
              <a:t>„vypíšeme“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Generujeme bez opakovania</a:t>
            </a:r>
          </a:p>
        </p:txBody>
      </p:sp>
      <p:sp>
        <p:nvSpPr>
          <p:cNvPr id="4" name="Rectangle 3"/>
          <p:cNvSpPr/>
          <p:nvPr/>
        </p:nvSpPr>
        <p:spPr>
          <a:xfrm>
            <a:off x="431322" y="1359484"/>
            <a:ext cx="731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vyhovuje() {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i = 0; i &lt; 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p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length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; i++)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j = i + 1; j &lt; 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p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length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; j++)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[i] == </a:t>
            </a:r>
            <a:r>
              <a:rPr lang="sk-SK" sz="1800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[j])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  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sk-SK" sz="1800" dirty="0">
              <a:latin typeface="Consolas"/>
            </a:endParaRP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5581290" y="1526873"/>
            <a:ext cx="905773" cy="2933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404675" y="1293800"/>
            <a:ext cx="2377015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Overí, či sú všetky čísla v poli rôzne.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2392" y="3091725"/>
            <a:ext cx="496516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p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sk-SK" sz="1800" dirty="0" err="1">
                <a:solidFill>
                  <a:srgbClr val="0000C0"/>
                </a:solidFill>
                <a:latin typeface="Consolas"/>
              </a:rPr>
              <a:t>length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sz="1800" b="1" dirty="0">
                <a:solidFill>
                  <a:srgbClr val="FF0000"/>
                </a:solidFill>
                <a:latin typeface="Consolas"/>
              </a:rPr>
              <a:t>vyhovuje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vypis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sz="1800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sz="18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sk-SK" sz="1800" dirty="0">
              <a:latin typeface="Consolas"/>
            </a:endParaRPr>
          </a:p>
          <a:p>
            <a:r>
              <a:rPr lang="sk-SK" sz="1800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nn-NO" sz="1800" b="1" dirty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sz="1800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sz="1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sz="1800" dirty="0">
                <a:solidFill>
                  <a:srgbClr val="000000"/>
                </a:solidFill>
                <a:latin typeface="Consolas"/>
              </a:rPr>
              <a:t>i = 1; i &lt;= </a:t>
            </a:r>
            <a:r>
              <a:rPr lang="nn-NO" sz="1800" dirty="0">
                <a:solidFill>
                  <a:srgbClr val="0000C0"/>
                </a:solidFill>
                <a:latin typeface="Consolas"/>
              </a:rPr>
              <a:t>n</a:t>
            </a:r>
            <a:r>
              <a:rPr lang="nn-NO" sz="1800" dirty="0">
                <a:solidFill>
                  <a:srgbClr val="000000"/>
                </a:solidFill>
                <a:latin typeface="Consolas"/>
              </a:rPr>
              <a:t>; i++) {</a:t>
            </a:r>
          </a:p>
          <a:p>
            <a:r>
              <a:rPr lang="sk-SK" sz="1800" dirty="0">
                <a:solidFill>
                  <a:srgbClr val="0000C0"/>
                </a:solidFill>
                <a:latin typeface="Consolas"/>
              </a:rPr>
              <a:t>    p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] = i;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    generuj(</a:t>
            </a:r>
            <a:r>
              <a:rPr lang="sk-SK" sz="1800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sz="1800" dirty="0">
                <a:solidFill>
                  <a:srgbClr val="000000"/>
                </a:solidFill>
                <a:latin typeface="Consolas"/>
              </a:rPr>
              <a:t> + 1);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/>
              </a:rPr>
              <a:t>}</a:t>
            </a:r>
            <a:endParaRPr lang="sk-SK" sz="1800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2817960" y="3881886"/>
            <a:ext cx="1598766" cy="52333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72267" y="3939235"/>
            <a:ext cx="2377015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Pred výpisom overíme, že niet opakovaní.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zn</a:t>
            </a:r>
            <a:r>
              <a:rPr lang="sk-SK" dirty="0" err="1"/>
              <a:t>ížiť</a:t>
            </a:r>
            <a:r>
              <a:rPr lang="sk-SK" dirty="0"/>
              <a:t> straty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525" y="1293963"/>
            <a:ext cx="8743705" cy="3209026"/>
          </a:xfrm>
        </p:spPr>
        <p:txBody>
          <a:bodyPr/>
          <a:lstStyle/>
          <a:p>
            <a:r>
              <a:rPr lang="sk-SK" dirty="0"/>
              <a:t>Metóda 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vyhovuje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</a:t>
            </a: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filtruje</a:t>
            </a:r>
            <a:r>
              <a:rPr lang="sk-SK" dirty="0"/>
              <a:t>, čo sa „vypíše“...</a:t>
            </a:r>
          </a:p>
          <a:p>
            <a:r>
              <a:rPr lang="sk-SK" dirty="0"/>
              <a:t>P</a:t>
            </a:r>
            <a:r>
              <a:rPr lang="en-US" dirty="0" err="1"/>
              <a:t>ostupnosti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opakovania</a:t>
            </a:r>
            <a:r>
              <a:rPr lang="en-US" dirty="0"/>
              <a:t> d</a:t>
            </a:r>
            <a:r>
              <a:rPr lang="sk-SK" dirty="0" err="1"/>
              <a:t>ĺžky</a:t>
            </a:r>
            <a:r>
              <a:rPr lang="sk-SK" dirty="0"/>
              <a:t>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k-SK" dirty="0"/>
              <a:t> z prvkov množiny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3, 4} 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sk-SK" dirty="0"/>
              <a:t>počet „vypísaných“: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4.3.2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= 24 </a:t>
            </a:r>
            <a:r>
              <a:rPr lang="en-US" dirty="0" err="1"/>
              <a:t>postupnost</a:t>
            </a:r>
            <a:r>
              <a:rPr lang="sk-SK" dirty="0"/>
              <a:t>í</a:t>
            </a:r>
          </a:p>
          <a:p>
            <a:pPr lvl="1"/>
            <a:r>
              <a:rPr lang="sk-SK" dirty="0"/>
              <a:t>počet vygenerovaných: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k-SK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= 64 </a:t>
            </a:r>
            <a:r>
              <a:rPr lang="en-US" dirty="0" err="1"/>
              <a:t>postupnost</a:t>
            </a:r>
            <a:r>
              <a:rPr lang="sk-SK" dirty="0"/>
              <a:t>í</a:t>
            </a:r>
          </a:p>
          <a:p>
            <a:pPr lvl="1"/>
            <a:r>
              <a:rPr lang="en-US" dirty="0"/>
              <a:t>… </a:t>
            </a:r>
            <a:r>
              <a:rPr lang="sk-SK" dirty="0"/>
              <a:t>generujeme </a:t>
            </a:r>
            <a:r>
              <a:rPr lang="sk-SK" dirty="0">
                <a:solidFill>
                  <a:srgbClr val="FF0000"/>
                </a:solidFill>
              </a:rPr>
              <a:t>40</a:t>
            </a:r>
            <a:r>
              <a:rPr lang="sk-SK" dirty="0"/>
              <a:t> postupností </a:t>
            </a:r>
            <a:r>
              <a:rPr lang="sk-SK" dirty="0">
                <a:solidFill>
                  <a:srgbClr val="FF0000"/>
                </a:solidFill>
              </a:rPr>
              <a:t>zbytočne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sk-SK" dirty="0"/>
              <a:t>„</a:t>
            </a:r>
            <a:r>
              <a:rPr lang="en-US" dirty="0" err="1"/>
              <a:t>nevyp</a:t>
            </a:r>
            <a:r>
              <a:rPr lang="sk-SK" dirty="0" err="1"/>
              <a:t>íšu</a:t>
            </a:r>
            <a:r>
              <a:rPr lang="sk-SK" dirty="0"/>
              <a:t>“ sa</a:t>
            </a:r>
            <a:r>
              <a:rPr lang="en-US" dirty="0"/>
              <a:t>)</a:t>
            </a:r>
            <a:endParaRPr lang="sk-SK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633293" y="5702389"/>
          <a:ext cx="6103936" cy="63802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5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5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025">
                <a:tc>
                  <a:txBody>
                    <a:bodyPr/>
                    <a:lstStyle/>
                    <a:p>
                      <a:pPr algn="ctr"/>
                      <a:r>
                        <a:rPr lang="sk-SK" sz="24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sk-SK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?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?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53418" y="4739953"/>
            <a:ext cx="19840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onsolas"/>
              </a:rPr>
              <a:t>g</a:t>
            </a:r>
            <a:r>
              <a:rPr lang="sk-SK" sz="2400" dirty="0" err="1">
                <a:solidFill>
                  <a:srgbClr val="000000"/>
                </a:solidFill>
                <a:latin typeface="Consolas"/>
              </a:rPr>
              <a:t>eneruj</a:t>
            </a:r>
            <a:r>
              <a:rPr lang="sk-SK" sz="24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400" dirty="0">
                <a:solidFill>
                  <a:srgbClr val="000000"/>
                </a:solidFill>
                <a:latin typeface="Consolas"/>
              </a:rPr>
              <a:t>…</a:t>
            </a:r>
            <a:r>
              <a:rPr lang="sk-SK" sz="2400" dirty="0">
                <a:solidFill>
                  <a:srgbClr val="000000"/>
                </a:solidFill>
                <a:latin typeface="Consolas"/>
              </a:rPr>
              <a:t>) </a:t>
            </a:r>
            <a:endParaRPr lang="sk-SK" sz="2400" dirty="0"/>
          </a:p>
        </p:txBody>
      </p:sp>
      <p:sp>
        <p:nvSpPr>
          <p:cNvPr id="7" name="Down Arrow 6"/>
          <p:cNvSpPr/>
          <p:nvPr/>
        </p:nvSpPr>
        <p:spPr bwMode="auto">
          <a:xfrm>
            <a:off x="3942272" y="5210353"/>
            <a:ext cx="232913" cy="422695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4019909" y="6504317"/>
            <a:ext cx="2613804" cy="25879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297617" y="4551711"/>
            <a:ext cx="3346050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Trebuchet MS" pitchFamily="34" charset="0"/>
              </a:rPr>
              <a:t>Na</a:t>
            </a:r>
            <a:r>
              <a:rPr lang="sk-SK" sz="1800" dirty="0">
                <a:latin typeface="Trebuchet MS" pitchFamily="34" charset="0"/>
              </a:rPr>
              <a:t>čo generovať zvyšok, keď kvôli dvojkám na začiatku sa to aj tak nevypíše</a:t>
            </a:r>
            <a:r>
              <a:rPr lang="en-US" sz="1800" dirty="0">
                <a:latin typeface="Trebuchet MS" pitchFamily="34" charset="0"/>
              </a:rPr>
              <a:t>?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Strom </a:t>
            </a:r>
            <a:r>
              <a:rPr lang="en-US" dirty="0" err="1"/>
              <a:t>volan</a:t>
            </a:r>
            <a:r>
              <a:rPr lang="sk-SK" dirty="0"/>
              <a:t>í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050211" y="1336615"/>
          <a:ext cx="6282906" cy="5184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31388" y="276045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01040" y="355983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2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45766" y="4724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3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37428" y="1342685"/>
            <a:ext cx="2440278" cy="1200329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k-SK" sz="1800" dirty="0" err="1">
                <a:latin typeface="Trebuchet MS" pitchFamily="34" charset="0"/>
              </a:rPr>
              <a:t>Každa</a:t>
            </a:r>
            <a:r>
              <a:rPr lang="sk-SK" sz="1800" dirty="0">
                <a:latin typeface="Trebuchet MS" pitchFamily="34" charset="0"/>
              </a:rPr>
              <a:t> vetva v strome volaní je jedna z vygenerovaných postupností...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81779" y="15153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3793" y="1857555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32895" y="2415396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87531" y="32636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79545" y="360584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38647" y="4163683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78904" y="50148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0000"/>
                </a:solidFill>
              </a:rPr>
              <a:t>1</a:t>
            </a:r>
            <a:endParaRPr lang="sk-SK" sz="1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70918" y="5357004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30020" y="5914845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800" b="1" dirty="0">
                <a:solidFill>
                  <a:srgbClr val="FF0000"/>
                </a:solidFill>
              </a:rPr>
              <a:t>3</a:t>
            </a:r>
          </a:p>
        </p:txBody>
      </p:sp>
      <p:pic>
        <p:nvPicPr>
          <p:cNvPr id="45058" name="Picture 2" descr="http://upload.wikimedia.org/wikipedia/commons/thumb/4/48/Shiny_stop_hand.svg/128px-Shiny_stop_hand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36565" y="1269491"/>
            <a:ext cx="646981" cy="646982"/>
          </a:xfrm>
          <a:prstGeom prst="rect">
            <a:avLst/>
          </a:prstGeom>
          <a:noFill/>
        </p:spPr>
      </p:pic>
      <p:pic>
        <p:nvPicPr>
          <p:cNvPr id="24" name="Picture 2" descr="http://upload.wikimedia.org/wikipedia/commons/thumb/4/48/Shiny_stop_hand.svg/128px-Shiny_stop_hand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5064" y="3613000"/>
            <a:ext cx="646981" cy="646982"/>
          </a:xfrm>
          <a:prstGeom prst="rect">
            <a:avLst/>
          </a:prstGeom>
          <a:noFill/>
        </p:spPr>
      </p:pic>
      <p:pic>
        <p:nvPicPr>
          <p:cNvPr id="25" name="Picture 2" descr="http://upload.wikimedia.org/wikipedia/commons/thumb/4/48/Shiny_stop_hand.svg/128px-Shiny_stop_hand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50944" y="5976638"/>
            <a:ext cx="646981" cy="6469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Opatrn</a:t>
            </a:r>
            <a:r>
              <a:rPr lang="sk-SK" dirty="0"/>
              <a:t>é generovanie...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327804" y="1340845"/>
            <a:ext cx="71512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moze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idx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hodnota) {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i=0; i&lt;idx; i++)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dirty="0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[i] == hodnota)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sk-SK" dirty="0">
              <a:latin typeface="Consolas"/>
            </a:endParaRP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return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3434309" y="3589548"/>
            <a:ext cx="5419546" cy="2900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private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void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generuj(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endParaRPr lang="sk-SK" sz="1050" dirty="0">
              <a:latin typeface="Consolas"/>
            </a:endParaRPr>
          </a:p>
          <a:p>
            <a:r>
              <a:rPr lang="sk-SK" dirty="0">
                <a:latin typeface="Consolas"/>
              </a:rPr>
              <a:t>  ...</a:t>
            </a:r>
          </a:p>
          <a:p>
            <a:endParaRPr lang="sk-SK" sz="1050" dirty="0">
              <a:latin typeface="Consolas"/>
            </a:endParaRPr>
          </a:p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 = 1; i &lt;= </a:t>
            </a:r>
            <a:r>
              <a:rPr lang="nn-NO" dirty="0">
                <a:solidFill>
                  <a:srgbClr val="0000C0"/>
                </a:solidFill>
                <a:latin typeface="Consolas"/>
              </a:rPr>
              <a:t>n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; i++) 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b="1" dirty="0" err="1">
                <a:solidFill>
                  <a:srgbClr val="FF0000"/>
                </a:solidFill>
                <a:latin typeface="Consolas"/>
              </a:rPr>
              <a:t>moze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i)) {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 = i;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  generuj(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 + 1);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  <a:endParaRPr lang="sk-SK" dirty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4373592" y="1802921"/>
            <a:ext cx="1431984" cy="4658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507528" y="2035672"/>
            <a:ext cx="3110261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Overí, čí sa zadaná hodnota nenachádza v poli na indexoch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0,…,idx-1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2898477" y="5175848"/>
            <a:ext cx="802256" cy="57797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38023" y="5345339"/>
            <a:ext cx="2812211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800" dirty="0" err="1">
                <a:latin typeface="Trebuchet MS" pitchFamily="34" charset="0"/>
              </a:rPr>
              <a:t>Hodnotu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sk-SK" sz="1800" dirty="0">
                <a:latin typeface="Trebuchet MS" pitchFamily="34" charset="0"/>
              </a:rPr>
              <a:t>umiestnime do poľa iba vtedy, keď sa ešte v poli „naľavo“ nenachádza.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Opatrné generovanie rýchlo...</a:t>
            </a:r>
            <a:r>
              <a:rPr lang="en-US" dirty="0"/>
              <a:t>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2208134"/>
          </a:xfrm>
        </p:spPr>
        <p:txBody>
          <a:bodyPr/>
          <a:lstStyle/>
          <a:p>
            <a:r>
              <a:rPr lang="sk-SK" dirty="0"/>
              <a:t>Overenie, či číslo môžeme umiestniť do poľa</a:t>
            </a:r>
            <a:r>
              <a:rPr lang="en-US" dirty="0"/>
              <a:t> (met</a:t>
            </a:r>
            <a:r>
              <a:rPr lang="sk-SK" dirty="0"/>
              <a:t>óda </a:t>
            </a:r>
            <a:r>
              <a:rPr lang="sk-SK" dirty="0" err="1">
                <a:latin typeface="Consolas" pitchFamily="49" charset="0"/>
                <a:cs typeface="Consolas" pitchFamily="49" charset="0"/>
              </a:rPr>
              <a:t>moze</a:t>
            </a:r>
            <a:r>
              <a:rPr lang="en-US" dirty="0"/>
              <a:t>)</a:t>
            </a:r>
            <a:r>
              <a:rPr lang="sk-SK" dirty="0"/>
              <a:t>, má časovú zložitosť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(k)</a:t>
            </a:r>
          </a:p>
          <a:p>
            <a:r>
              <a:rPr lang="en-US" b="1" dirty="0" err="1"/>
              <a:t>Zr</a:t>
            </a:r>
            <a:r>
              <a:rPr lang="sk-SK" b="1" dirty="0" err="1"/>
              <a:t>ýchlenie</a:t>
            </a:r>
            <a:r>
              <a:rPr lang="sk-SK" dirty="0"/>
              <a:t>: pamätajme si v poli, či sa číslo už nachádza v „ľavej“ fixovanej časti...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664484" y="3429000"/>
            <a:ext cx="786029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private </a:t>
            </a:r>
            <a:r>
              <a:rPr lang="nn-NO" dirty="0">
                <a:latin typeface="Consolas"/>
              </a:rPr>
              <a:t>Set&lt;Integer&gt; </a:t>
            </a:r>
            <a:r>
              <a:rPr lang="nn-NO" dirty="0">
                <a:solidFill>
                  <a:srgbClr val="0000C0"/>
                </a:solidFill>
                <a:latin typeface="Consolas"/>
              </a:rPr>
              <a:t>pouzite</a:t>
            </a:r>
            <a:r>
              <a:rPr lang="nn-NO" dirty="0">
                <a:latin typeface="Consolas"/>
              </a:rPr>
              <a:t> = 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nn-NO" dirty="0">
                <a:latin typeface="Consolas"/>
              </a:rPr>
              <a:t> ???Set&lt;Integer&gt;()</a:t>
            </a:r>
          </a:p>
          <a:p>
            <a:endParaRPr lang="nn-NO" b="1" dirty="0">
              <a:solidFill>
                <a:srgbClr val="7F0055"/>
              </a:solidFill>
              <a:latin typeface="Consolas"/>
            </a:endParaRPr>
          </a:p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 = 1; i &lt;= </a:t>
            </a:r>
            <a:r>
              <a:rPr lang="nn-NO" dirty="0">
                <a:solidFill>
                  <a:srgbClr val="0000C0"/>
                </a:solidFill>
                <a:latin typeface="Consolas"/>
              </a:rPr>
              <a:t>n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; i++) {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en-US" dirty="0" err="1">
                <a:latin typeface="Consolas"/>
              </a:rPr>
              <a:t>.contains</a:t>
            </a:r>
            <a:r>
              <a:rPr lang="en-US" dirty="0">
                <a:latin typeface="Consolas"/>
              </a:rPr>
              <a:t>(</a:t>
            </a:r>
            <a:r>
              <a:rPr lang="en-US" dirty="0" err="1">
                <a:latin typeface="Consolas"/>
              </a:rPr>
              <a:t>i</a:t>
            </a:r>
            <a:r>
              <a:rPr lang="en-US" dirty="0">
                <a:latin typeface="Consolas"/>
              </a:rPr>
              <a:t>)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en-US" dirty="0" err="1">
                <a:latin typeface="Consolas"/>
              </a:rPr>
              <a:t>.add</a:t>
            </a:r>
            <a:r>
              <a:rPr lang="en-US" dirty="0">
                <a:latin typeface="Consolas"/>
              </a:rPr>
              <a:t>(</a:t>
            </a:r>
            <a:r>
              <a:rPr lang="en-US" dirty="0" err="1">
                <a:latin typeface="Consolas"/>
              </a:rPr>
              <a:t>i</a:t>
            </a:r>
            <a:r>
              <a:rPr lang="en-US" dirty="0">
                <a:latin typeface="Consolas"/>
              </a:rPr>
              <a:t>)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 = i;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  generuj(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 + 1);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nsolas"/>
              </a:rPr>
              <a:t>   </a:t>
            </a:r>
            <a:r>
              <a:rPr lang="sk-SK" dirty="0">
                <a:solidFill>
                  <a:schemeClr val="bg1">
                    <a:lumMod val="65000"/>
                  </a:schemeClr>
                </a:solidFill>
                <a:latin typeface="Consolas"/>
              </a:rPr>
              <a:t> 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p[</a:t>
            </a:r>
            <a:r>
              <a:rPr lang="sk-SK" dirty="0" err="1">
                <a:solidFill>
                  <a:schemeClr val="bg1">
                    <a:lumMod val="50000"/>
                  </a:schemeClr>
                </a:solidFill>
                <a:latin typeface="Consolas"/>
              </a:rPr>
              <a:t>odIndexu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] =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-1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.remove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  <a:endParaRPr lang="sk-SK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3515557" y="4872914"/>
            <a:ext cx="2033046" cy="92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414513" y="4600918"/>
            <a:ext cx="3110261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Poznačíme, že sme pridali do poľa číslo </a:t>
            </a:r>
            <a:r>
              <a:rPr lang="sk-SK" sz="1800" dirty="0">
                <a:latin typeface="Consolas" pitchFamily="49" charset="0"/>
                <a:cs typeface="Consolas" pitchFamily="49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...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3897296" y="6047547"/>
            <a:ext cx="1517216" cy="6570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366629" y="5785288"/>
            <a:ext cx="3415062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Poznačíme, že číslo </a:t>
            </a:r>
            <a:r>
              <a:rPr lang="sk-SK" sz="1800" dirty="0">
                <a:latin typeface="Consolas" pitchFamily="49" charset="0"/>
                <a:cs typeface="Consolas" pitchFamily="49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už viac nie je v platnej časti poľa ...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Opatrné generovanie rýchlo...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2208134"/>
          </a:xfrm>
        </p:spPr>
        <p:txBody>
          <a:bodyPr/>
          <a:lstStyle/>
          <a:p>
            <a:r>
              <a:rPr lang="sk-SK" dirty="0"/>
              <a:t>Overenie, či číslo môžeme umiestniť do poľa</a:t>
            </a:r>
            <a:r>
              <a:rPr lang="en-US" dirty="0"/>
              <a:t> (met</a:t>
            </a:r>
            <a:r>
              <a:rPr lang="sk-SK" dirty="0"/>
              <a:t>óda </a:t>
            </a:r>
            <a:r>
              <a:rPr lang="sk-SK" dirty="0" err="1">
                <a:latin typeface="Consolas" pitchFamily="49" charset="0"/>
                <a:cs typeface="Consolas" pitchFamily="49" charset="0"/>
              </a:rPr>
              <a:t>moze</a:t>
            </a:r>
            <a:r>
              <a:rPr lang="en-US" dirty="0"/>
              <a:t>)</a:t>
            </a:r>
            <a:r>
              <a:rPr lang="sk-SK" dirty="0"/>
              <a:t>, má časovú zložitosť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(k)</a:t>
            </a:r>
          </a:p>
          <a:p>
            <a:r>
              <a:rPr lang="en-US" b="1" dirty="0" err="1"/>
              <a:t>Zr</a:t>
            </a:r>
            <a:r>
              <a:rPr lang="sk-SK" b="1" dirty="0" err="1"/>
              <a:t>ýchlenie</a:t>
            </a:r>
            <a:r>
              <a:rPr lang="sk-SK" dirty="0"/>
              <a:t>: pamätajme si v poli, či sa číslo už nachádza v „ľavej“ fixovanej časti...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655607" y="3894265"/>
            <a:ext cx="69787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7F0055"/>
                </a:solidFill>
                <a:latin typeface="Consolas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(</a:t>
            </a:r>
            <a:r>
              <a:rPr lang="nn-NO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i = 1; i &lt;= </a:t>
            </a:r>
            <a:r>
              <a:rPr lang="nn-NO" dirty="0">
                <a:solidFill>
                  <a:srgbClr val="0000C0"/>
                </a:solidFill>
                <a:latin typeface="Consolas"/>
              </a:rPr>
              <a:t>n</a:t>
            </a:r>
            <a:r>
              <a:rPr lang="nn-NO" dirty="0">
                <a:solidFill>
                  <a:srgbClr val="000000"/>
                </a:solidFill>
                <a:latin typeface="Consolas"/>
              </a:rPr>
              <a:t>; i++) {</a:t>
            </a:r>
          </a:p>
          <a:p>
            <a:r>
              <a:rPr lang="sk-SK" b="1" dirty="0">
                <a:solidFill>
                  <a:srgbClr val="7F0055"/>
                </a:solidFill>
                <a:latin typeface="Consolas"/>
              </a:rPr>
              <a:t> 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if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(!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[i]) {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[i] =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true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p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 = i;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  generuj(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odIndexu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 + 1);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   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 p[</a:t>
            </a:r>
            <a:r>
              <a:rPr lang="sk-SK" dirty="0" err="1">
                <a:solidFill>
                  <a:schemeClr val="bg1">
                    <a:lumMod val="50000"/>
                  </a:schemeClr>
                </a:solidFill>
                <a:latin typeface="Consolas"/>
              </a:rPr>
              <a:t>odIndexu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] =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-1</a:t>
            </a:r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C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pouzite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[i] = 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false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}</a:t>
            </a:r>
            <a:endParaRPr lang="sk-SK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3939610" y="4416726"/>
            <a:ext cx="1572666" cy="29248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447142" y="4062880"/>
            <a:ext cx="3110261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Poznačíme, že sme pridali do poľa číslo </a:t>
            </a:r>
            <a:r>
              <a:rPr lang="sk-SK" sz="1800" dirty="0">
                <a:latin typeface="Consolas" pitchFamily="49" charset="0"/>
                <a:cs typeface="Consolas" pitchFamily="49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...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4101483" y="5974671"/>
            <a:ext cx="1313030" cy="13858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366629" y="5785288"/>
            <a:ext cx="3415062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Poznačíme, že číslo </a:t>
            </a:r>
            <a:r>
              <a:rPr lang="sk-SK" sz="1800" dirty="0">
                <a:latin typeface="Consolas" pitchFamily="49" charset="0"/>
                <a:cs typeface="Consolas" pitchFamily="49" charset="0"/>
              </a:rPr>
              <a:t>i</a:t>
            </a:r>
            <a:r>
              <a:rPr lang="sk-SK" sz="1800" dirty="0">
                <a:latin typeface="Trebuchet MS" pitchFamily="34" charset="0"/>
              </a:rPr>
              <a:t> už viac nie je v platnej časti poľa ...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4617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Generovanie trojíc</a:t>
            </a:r>
          </a:p>
        </p:txBody>
      </p:sp>
      <p:sp>
        <p:nvSpPr>
          <p:cNvPr id="4" name="Rectangle 3"/>
          <p:cNvSpPr/>
          <p:nvPr/>
        </p:nvSpPr>
        <p:spPr>
          <a:xfrm>
            <a:off x="431318" y="1339261"/>
            <a:ext cx="836762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sk-SK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[3];</a:t>
            </a:r>
          </a:p>
          <a:p>
            <a:r>
              <a:rPr lang="nn-NO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nn-NO" b="1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nn-NO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nn-NO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[0] =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sk-SK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 =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sk-SK" b="1" dirty="0" err="1">
                <a:solidFill>
                  <a:srgbClr val="7F005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1;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&lt;= 3;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[2] = </a:t>
            </a:r>
            <a:r>
              <a:rPr lang="sk-SK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sk-SK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</a:t>
            </a:r>
            <a:r>
              <a:rPr lang="sk-SK" i="1" dirty="0" err="1">
                <a:solidFill>
                  <a:srgbClr val="000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sk-SK" i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.println</a:t>
            </a:r>
            <a:r>
              <a:rPr lang="sk-SK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k-SK" i="1" dirty="0" err="1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Arrays.toString</a:t>
            </a:r>
            <a:r>
              <a:rPr lang="sk-SK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k-SK" i="1" dirty="0">
                <a:solidFill>
                  <a:srgbClr val="6A3E3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sk-SK" i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sk-SK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sk-SK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108890" y="4334975"/>
            <a:ext cx="6812919" cy="2228194"/>
          </a:xfrm>
        </p:spPr>
        <p:txBody>
          <a:bodyPr/>
          <a:lstStyle/>
          <a:p>
            <a:pPr marL="0" indent="0">
              <a:buNone/>
            </a:pPr>
            <a:r>
              <a:rPr lang="sk-SK" sz="2400" b="1" dirty="0"/>
              <a:t>Ďalšie výzvy</a:t>
            </a:r>
            <a:r>
              <a:rPr lang="sk-SK" sz="2400" dirty="0"/>
              <a:t>:</a:t>
            </a:r>
          </a:p>
          <a:p>
            <a:r>
              <a:rPr lang="sk-SK" sz="2000" dirty="0"/>
              <a:t>Ako zmeniť množinu z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{1, 2, 3}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{1, 2, …, 5}</a:t>
            </a:r>
            <a:r>
              <a:rPr lang="en-US" sz="2000" dirty="0"/>
              <a:t>?</a:t>
            </a:r>
            <a:endParaRPr lang="sk-SK" sz="2000" dirty="0"/>
          </a:p>
          <a:p>
            <a:r>
              <a:rPr lang="sk-SK" sz="2000" dirty="0"/>
              <a:t>Ako zmeniť množinu z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{1, 2, 3}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{0, 1, 2}</a:t>
            </a:r>
            <a:r>
              <a:rPr lang="en-US" sz="2000" dirty="0"/>
              <a:t>?</a:t>
            </a:r>
          </a:p>
          <a:p>
            <a:r>
              <a:rPr lang="sk-SK" sz="2000" dirty="0"/>
              <a:t>Čo ak by sme chceli 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/>
              <a:t>-</a:t>
            </a:r>
            <a:r>
              <a:rPr lang="sk-SK" sz="2000" dirty="0"/>
              <a:t>prvkové postupnosti čísel</a:t>
            </a:r>
            <a:r>
              <a:rPr lang="en-US" sz="2000" dirty="0"/>
              <a:t>?</a:t>
            </a:r>
            <a:endParaRPr lang="sk-SK" sz="2000" dirty="0"/>
          </a:p>
          <a:p>
            <a:r>
              <a:rPr lang="sk-SK" sz="2000" dirty="0"/>
              <a:t>Čo ak by sme chceli 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/>
              <a:t>-</a:t>
            </a:r>
            <a:r>
              <a:rPr lang="sk-SK" sz="2000" dirty="0"/>
              <a:t>prvkové postupnosti čísel</a:t>
            </a:r>
            <a:r>
              <a:rPr lang="en-US" sz="2000" dirty="0"/>
              <a:t>?</a:t>
            </a:r>
          </a:p>
          <a:p>
            <a:pPr lvl="1"/>
            <a:endParaRPr lang="en-US" dirty="0"/>
          </a:p>
          <a:p>
            <a:pPr lvl="1">
              <a:buNone/>
            </a:pPr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/>
              <a:t>Variácie bez opakovania</a:t>
            </a:r>
            <a:r>
              <a:rPr lang="en-US" sz="3200" dirty="0"/>
              <a:t> - </a:t>
            </a:r>
            <a:r>
              <a:rPr lang="en-US" sz="3200" dirty="0" err="1"/>
              <a:t>finty</a:t>
            </a:r>
            <a:endParaRPr lang="sk-SK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</a:rPr>
              <a:t>Permutácie</a:t>
            </a:r>
            <a:r>
              <a:rPr lang="sk-SK" dirty="0"/>
              <a:t> </a:t>
            </a:r>
            <a:r>
              <a:rPr lang="en-US" dirty="0"/>
              <a:t>= </a:t>
            </a:r>
            <a:r>
              <a:rPr lang="sk-SK" dirty="0" err="1"/>
              <a:t>n-prvkové</a:t>
            </a:r>
            <a:r>
              <a:rPr lang="sk-SK" dirty="0"/>
              <a:t> </a:t>
            </a:r>
            <a:r>
              <a:rPr lang="en-US" dirty="0" err="1"/>
              <a:t>vari</a:t>
            </a:r>
            <a:r>
              <a:rPr lang="sk-SK" dirty="0" err="1"/>
              <a:t>ácie</a:t>
            </a:r>
            <a:r>
              <a:rPr lang="sk-SK" dirty="0"/>
              <a:t> bez opakovania prvkov z </a:t>
            </a:r>
            <a:r>
              <a:rPr lang="sk-SK" dirty="0" err="1"/>
              <a:t>n-prvkovej</a:t>
            </a:r>
            <a:r>
              <a:rPr lang="sk-SK" dirty="0"/>
              <a:t> množiny...</a:t>
            </a:r>
          </a:p>
          <a:p>
            <a:r>
              <a:rPr lang="sk-SK" dirty="0"/>
              <a:t>Ako generovať </a:t>
            </a:r>
            <a:r>
              <a:rPr lang="sk-SK" b="1" dirty="0">
                <a:solidFill>
                  <a:srgbClr val="FF0000"/>
                </a:solidFill>
              </a:rPr>
              <a:t>variácie z inej množiny </a:t>
            </a:r>
            <a:r>
              <a:rPr lang="sk-SK" dirty="0"/>
              <a:t>ako sú prvky množiny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…, n}</a:t>
            </a:r>
            <a:r>
              <a:rPr lang="en-US" dirty="0"/>
              <a:t>?</a:t>
            </a:r>
          </a:p>
          <a:p>
            <a:pPr lvl="1"/>
            <a:r>
              <a:rPr lang="sk-SK" dirty="0"/>
              <a:t>p</a:t>
            </a:r>
            <a:r>
              <a:rPr lang="en-US" dirty="0" err="1"/>
              <a:t>rvky</a:t>
            </a:r>
            <a:r>
              <a:rPr lang="en-US" dirty="0"/>
              <a:t> </a:t>
            </a:r>
            <a:r>
              <a:rPr lang="en-US" dirty="0" err="1"/>
              <a:t>mno</a:t>
            </a:r>
            <a:r>
              <a:rPr lang="sk-SK" dirty="0" err="1"/>
              <a:t>žiny</a:t>
            </a:r>
            <a:r>
              <a:rPr lang="sk-SK" dirty="0"/>
              <a:t> dáme do nejakého poľa </a:t>
            </a:r>
            <a:r>
              <a:rPr lang="en-US" dirty="0"/>
              <a:t>- 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prvky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sk-SK" dirty="0"/>
              <a:t>g</a:t>
            </a:r>
            <a:r>
              <a:rPr lang="en-US" dirty="0" err="1"/>
              <a:t>enerujeme</a:t>
            </a:r>
            <a:r>
              <a:rPr lang="en-US" dirty="0"/>
              <a:t> </a:t>
            </a:r>
            <a:r>
              <a:rPr lang="en-US" dirty="0" err="1"/>
              <a:t>vari</a:t>
            </a:r>
            <a:r>
              <a:rPr lang="sk-SK" dirty="0" err="1"/>
              <a:t>ácie</a:t>
            </a:r>
            <a:r>
              <a:rPr lang="sk-SK" dirty="0"/>
              <a:t> indexov poľa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prvky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/>
              <a:t>v</a:t>
            </a:r>
            <a:r>
              <a:rPr lang="sk-SK" dirty="0" err="1"/>
              <a:t>ýpis</a:t>
            </a:r>
            <a:r>
              <a:rPr lang="sk-SK" dirty="0"/>
              <a:t>:</a:t>
            </a:r>
            <a:endParaRPr lang="en-US" dirty="0"/>
          </a:p>
          <a:p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2242868" y="4964242"/>
            <a:ext cx="49601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>
                <a:solidFill>
                  <a:srgbClr val="7F0055"/>
                </a:solidFill>
                <a:latin typeface="Consolas"/>
              </a:rPr>
              <a:t>for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(</a:t>
            </a:r>
            <a:r>
              <a:rPr lang="sk-SK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sk-SK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i=0; i&lt;</a:t>
            </a:r>
            <a:r>
              <a:rPr lang="sk-SK" dirty="0" err="1">
                <a:solidFill>
                  <a:srgbClr val="0000C0"/>
                </a:solidFill>
                <a:latin typeface="Consolas"/>
              </a:rPr>
              <a:t>p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sk-SK" dirty="0" err="1">
                <a:solidFill>
                  <a:srgbClr val="0000C0"/>
                </a:solidFill>
                <a:latin typeface="Consolas"/>
              </a:rPr>
              <a:t>length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; i++)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sk-SK" dirty="0" err="1">
                <a:solidFill>
                  <a:srgbClr val="000000"/>
                </a:solidFill>
                <a:latin typeface="Consolas"/>
              </a:rPr>
              <a:t>variacia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[i] = prvky[</a:t>
            </a:r>
            <a:r>
              <a:rPr lang="sk-SK" dirty="0">
                <a:solidFill>
                  <a:srgbClr val="FF0000"/>
                </a:solidFill>
                <a:latin typeface="Consolas"/>
              </a:rPr>
              <a:t>p[i]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5771070" y="5641675"/>
            <a:ext cx="1035171" cy="50033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69503" y="6098713"/>
            <a:ext cx="3110261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sz="1800" dirty="0">
                <a:latin typeface="Trebuchet MS" pitchFamily="34" charset="0"/>
              </a:rPr>
              <a:t>Generujeme postupnosť indexov v poli </a:t>
            </a:r>
            <a:r>
              <a:rPr lang="sk-SK" sz="1800" dirty="0">
                <a:latin typeface="Consolas" pitchFamily="49" charset="0"/>
                <a:cs typeface="Consolas" pitchFamily="49" charset="0"/>
              </a:rPr>
              <a:t>prvky</a:t>
            </a:r>
            <a:r>
              <a:rPr lang="sk-SK" sz="1800" dirty="0">
                <a:latin typeface="Trebuchet MS" pitchFamily="34" charset="0"/>
              </a:rPr>
              <a:t>.</a:t>
            </a:r>
            <a:endParaRPr lang="cs-CZ" sz="1800" i="1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Backtracking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Backtracking</a:t>
            </a:r>
            <a:r>
              <a:rPr lang="sk-SK" dirty="0"/>
              <a:t> </a:t>
            </a:r>
            <a:r>
              <a:rPr lang="en-US" dirty="0"/>
              <a:t>= </a:t>
            </a:r>
            <a:r>
              <a:rPr lang="en-US" b="1" dirty="0" err="1">
                <a:solidFill>
                  <a:srgbClr val="FF0000"/>
                </a:solidFill>
              </a:rPr>
              <a:t>preh</a:t>
            </a:r>
            <a:r>
              <a:rPr lang="sk-SK" b="1" dirty="0" err="1">
                <a:solidFill>
                  <a:srgbClr val="FF0000"/>
                </a:solidFill>
              </a:rPr>
              <a:t>ľadávanie</a:t>
            </a:r>
            <a:r>
              <a:rPr lang="sk-SK" b="1" dirty="0">
                <a:solidFill>
                  <a:srgbClr val="FF0000"/>
                </a:solidFill>
              </a:rPr>
              <a:t> s návratom</a:t>
            </a:r>
          </a:p>
          <a:p>
            <a:r>
              <a:rPr lang="sk-SK" dirty="0"/>
              <a:t>Spôsob na hľadanie</a:t>
            </a:r>
            <a:r>
              <a:rPr lang="en-US" dirty="0"/>
              <a:t>/</a:t>
            </a:r>
            <a:r>
              <a:rPr lang="en-US" dirty="0" err="1"/>
              <a:t>kon</a:t>
            </a:r>
            <a:r>
              <a:rPr lang="sk-SK" dirty="0" err="1"/>
              <a:t>štrukciu</a:t>
            </a:r>
            <a:r>
              <a:rPr lang="sk-SK" dirty="0"/>
              <a:t> riešenia tak, že </a:t>
            </a:r>
            <a:r>
              <a:rPr lang="sk-SK" dirty="0">
                <a:solidFill>
                  <a:srgbClr val="FF0000"/>
                </a:solidFill>
              </a:rPr>
              <a:t>skúmame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generujeme</a:t>
            </a:r>
            <a:r>
              <a:rPr lang="en-US" dirty="0"/>
              <a:t>) </a:t>
            </a:r>
            <a:r>
              <a:rPr lang="sk-SK" dirty="0">
                <a:solidFill>
                  <a:srgbClr val="FF0000"/>
                </a:solidFill>
              </a:rPr>
              <a:t>všetky možnosti</a:t>
            </a:r>
          </a:p>
          <a:p>
            <a:r>
              <a:rPr lang="sk-SK" dirty="0"/>
              <a:t>Zvyčajná </a:t>
            </a:r>
            <a:r>
              <a:rPr lang="sk-SK" b="1" dirty="0"/>
              <a:t>schéma</a:t>
            </a:r>
            <a:r>
              <a:rPr lang="sk-SK" dirty="0"/>
              <a:t>:</a:t>
            </a:r>
            <a:endParaRPr lang="en-US" dirty="0"/>
          </a:p>
          <a:p>
            <a:pPr lvl="1"/>
            <a:r>
              <a:rPr lang="sk-SK" dirty="0"/>
              <a:t>s</a:t>
            </a:r>
            <a:r>
              <a:rPr lang="en-US" dirty="0" err="1"/>
              <a:t>prav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krok</a:t>
            </a:r>
            <a:r>
              <a:rPr lang="sk-SK" dirty="0">
                <a:solidFill>
                  <a:srgbClr val="FF0000"/>
                </a:solidFill>
              </a:rPr>
              <a:t> „bližšie“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skon</a:t>
            </a:r>
            <a:r>
              <a:rPr lang="sk-SK" dirty="0" err="1"/>
              <a:t>štruovaniu</a:t>
            </a:r>
            <a:r>
              <a:rPr lang="sk-SK" dirty="0"/>
              <a:t> riešenia</a:t>
            </a:r>
            <a:endParaRPr lang="en-US" dirty="0"/>
          </a:p>
          <a:p>
            <a:pPr lvl="2"/>
            <a:r>
              <a:rPr lang="sk-SK" dirty="0"/>
              <a:t>p</a:t>
            </a:r>
            <a:r>
              <a:rPr lang="en-US" dirty="0" err="1"/>
              <a:t>ridanie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do </a:t>
            </a:r>
            <a:r>
              <a:rPr lang="en-US" dirty="0" err="1"/>
              <a:t>po</a:t>
            </a:r>
            <a:r>
              <a:rPr lang="sk-SK" dirty="0"/>
              <a:t>ľa a jej zaevidovanie v poli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pouzite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/>
              <a:t>(</a:t>
            </a:r>
            <a:r>
              <a:rPr lang="sk-SK" dirty="0"/>
              <a:t>r</a:t>
            </a:r>
            <a:r>
              <a:rPr lang="en-US" dirty="0" err="1"/>
              <a:t>ekurz</a:t>
            </a:r>
            <a:r>
              <a:rPr lang="sk-SK" dirty="0" err="1"/>
              <a:t>ívne</a:t>
            </a:r>
            <a:r>
              <a:rPr lang="en-US" dirty="0"/>
              <a:t>)</a:t>
            </a:r>
            <a:r>
              <a:rPr lang="sk-SK" dirty="0"/>
              <a:t> generovanie možností </a:t>
            </a:r>
            <a:r>
              <a:rPr lang="en-US" dirty="0"/>
              <a:t>(</a:t>
            </a:r>
            <a:r>
              <a:rPr lang="en-US" dirty="0" err="1"/>
              <a:t>rie</a:t>
            </a:r>
            <a:r>
              <a:rPr lang="sk-SK" dirty="0" err="1"/>
              <a:t>šení</a:t>
            </a:r>
            <a:r>
              <a:rPr lang="en-US" dirty="0"/>
              <a:t>), </a:t>
            </a:r>
            <a:r>
              <a:rPr lang="en-US" dirty="0" err="1"/>
              <a:t>ktor</a:t>
            </a:r>
            <a:r>
              <a:rPr lang="sk-SK" dirty="0"/>
              <a:t>é vychádzajú z toho, čo máme ...</a:t>
            </a:r>
          </a:p>
          <a:p>
            <a:pPr lvl="1"/>
            <a:r>
              <a:rPr lang="sk-SK" dirty="0"/>
              <a:t>po návrate z </a:t>
            </a:r>
            <a:r>
              <a:rPr lang="sk-SK" dirty="0" err="1"/>
              <a:t>rekurzie</a:t>
            </a:r>
            <a:r>
              <a:rPr lang="sk-SK" dirty="0"/>
              <a:t> </a:t>
            </a:r>
            <a:r>
              <a:rPr lang="sk-SK" dirty="0">
                <a:solidFill>
                  <a:srgbClr val="FF0000"/>
                </a:solidFill>
              </a:rPr>
              <a:t>vrátime pôvodný stav </a:t>
            </a:r>
            <a:r>
              <a:rPr lang="sk-SK" dirty="0"/>
              <a:t>pred spravením jedného kroku „bližšie“</a:t>
            </a:r>
          </a:p>
          <a:p>
            <a:pPr lvl="2"/>
            <a:r>
              <a:rPr lang="sk-SK" dirty="0" err="1"/>
              <a:t>odevidovanie</a:t>
            </a:r>
            <a:r>
              <a:rPr lang="sk-SK" dirty="0"/>
              <a:t> hodnoty v poli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pouzite</a:t>
            </a:r>
            <a:endParaRPr lang="sk-SK" dirty="0">
              <a:latin typeface="Consolas" pitchFamily="49" charset="0"/>
              <a:cs typeface="Consolas" pitchFamily="49" charset="0"/>
            </a:endParaRPr>
          </a:p>
          <a:p>
            <a:pPr lvl="2"/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Backtracking</a:t>
            </a:r>
            <a:r>
              <a:rPr lang="sk-SK" dirty="0"/>
              <a:t> a efektívnosť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Zvyčajne veľmi neefektívny prístup s </a:t>
            </a:r>
            <a:r>
              <a:rPr lang="sk-SK" b="1" dirty="0">
                <a:solidFill>
                  <a:srgbClr val="FF0000"/>
                </a:solidFill>
              </a:rPr>
              <a:t>exponenciálnou</a:t>
            </a:r>
            <a:r>
              <a:rPr lang="sk-SK" dirty="0"/>
              <a:t> časovou zložitosťou...</a:t>
            </a:r>
          </a:p>
          <a:p>
            <a:r>
              <a:rPr lang="sk-SK" b="1" dirty="0"/>
              <a:t>Typy problémov</a:t>
            </a:r>
            <a:r>
              <a:rPr lang="sk-SK" dirty="0"/>
              <a:t>:</a:t>
            </a:r>
          </a:p>
          <a:p>
            <a:pPr lvl="1"/>
            <a:r>
              <a:rPr lang="sk-SK" dirty="0" err="1"/>
              <a:t>backtracking</a:t>
            </a:r>
            <a:r>
              <a:rPr lang="sk-SK" dirty="0"/>
              <a:t> je </a:t>
            </a:r>
            <a:r>
              <a:rPr lang="sk-SK" b="1" dirty="0"/>
              <a:t>jediná možná stratégia </a:t>
            </a:r>
            <a:r>
              <a:rPr lang="sk-SK" dirty="0"/>
              <a:t>na ich vyriešenie </a:t>
            </a:r>
            <a:r>
              <a:rPr lang="en-US" dirty="0"/>
              <a:t>(resp. in</a:t>
            </a:r>
            <a:r>
              <a:rPr lang="sk-SK" dirty="0"/>
              <a:t>é stratégie majú rovnakú časovú zložitosť</a:t>
            </a:r>
            <a:r>
              <a:rPr lang="en-US" dirty="0"/>
              <a:t>)</a:t>
            </a:r>
            <a:endParaRPr lang="sk-SK" dirty="0"/>
          </a:p>
          <a:p>
            <a:pPr lvl="1"/>
            <a:r>
              <a:rPr lang="sk-SK" dirty="0" err="1"/>
              <a:t>backtracking</a:t>
            </a:r>
            <a:r>
              <a:rPr lang="sk-SK" dirty="0"/>
              <a:t> je jediná možná stratégia na ich</a:t>
            </a:r>
            <a:r>
              <a:rPr lang="en-US" dirty="0"/>
              <a:t> </a:t>
            </a:r>
            <a:r>
              <a:rPr lang="en-US" dirty="0" err="1"/>
              <a:t>vyrie</a:t>
            </a:r>
            <a:r>
              <a:rPr lang="sk-SK" dirty="0" err="1"/>
              <a:t>šenie</a:t>
            </a:r>
            <a:r>
              <a:rPr lang="sk-SK" dirty="0"/>
              <a:t>, no pre isté typy vstupov ich ide riešiť </a:t>
            </a:r>
            <a:r>
              <a:rPr lang="sk-SK" b="1" dirty="0"/>
              <a:t>„prakticky efektívnymi“ algoritmami </a:t>
            </a:r>
            <a:r>
              <a:rPr lang="en-US" dirty="0"/>
              <a:t>(</a:t>
            </a:r>
            <a:r>
              <a:rPr lang="sk-SK" dirty="0"/>
              <a:t>napr. </a:t>
            </a:r>
            <a:r>
              <a:rPr lang="en-US" dirty="0" err="1"/>
              <a:t>pseudopolynomi</a:t>
            </a:r>
            <a:r>
              <a:rPr lang="sk-SK" dirty="0" err="1"/>
              <a:t>álne</a:t>
            </a:r>
            <a:r>
              <a:rPr lang="sk-SK" dirty="0"/>
              <a:t> algoritmy</a:t>
            </a:r>
            <a:r>
              <a:rPr lang="en-US" dirty="0"/>
              <a:t>)</a:t>
            </a:r>
            <a:endParaRPr lang="sk-SK" dirty="0"/>
          </a:p>
          <a:p>
            <a:pPr lvl="1"/>
            <a:r>
              <a:rPr lang="sk-SK" dirty="0"/>
              <a:t>riešenie vieme nájsť </a:t>
            </a:r>
            <a:r>
              <a:rPr lang="sk-SK" b="1" dirty="0"/>
              <a:t>bez skúmania všetkých možností </a:t>
            </a:r>
            <a:r>
              <a:rPr lang="en-US" dirty="0"/>
              <a:t>(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polynomi</a:t>
            </a:r>
            <a:r>
              <a:rPr lang="sk-SK" dirty="0" err="1"/>
              <a:t>álne</a:t>
            </a:r>
            <a:r>
              <a:rPr lang="sk-SK" dirty="0"/>
              <a:t> algoritmy</a:t>
            </a:r>
            <a:r>
              <a:rPr lang="en-US" dirty="0"/>
              <a:t>)</a:t>
            </a:r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sz="4000" b="1" dirty="0"/>
          </a:p>
          <a:p>
            <a:pPr algn="ctr" eaLnBrk="1" hangingPunct="1">
              <a:buFontTx/>
              <a:buNone/>
            </a:pPr>
            <a:r>
              <a:rPr lang="sk-SK" b="1" dirty="0">
                <a:solidFill>
                  <a:srgbClr val="FF0000"/>
                </a:solidFill>
                <a:latin typeface="Lucida Sans" pitchFamily="34" charset="0"/>
              </a:rPr>
              <a:t>ak nie sú otázky...</a:t>
            </a:r>
          </a:p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  <a:latin typeface="Lucida Sans" pitchFamily="34" charset="0"/>
              </a:rPr>
              <a:t>Ďakujem za pozornosť</a:t>
            </a:r>
            <a:r>
              <a:rPr lang="en-US" sz="4000" b="1" dirty="0">
                <a:solidFill>
                  <a:srgbClr val="FF0000"/>
                </a:solidFill>
                <a:latin typeface="Lucida Sans" pitchFamily="34" charset="0"/>
              </a:rPr>
              <a:t>!</a:t>
            </a:r>
            <a:endParaRPr lang="cs-CZ" sz="4000" b="1" dirty="0">
              <a:solidFill>
                <a:srgbClr val="FF0000"/>
              </a:solidFill>
              <a:latin typeface="Lucida Sans" pitchFamily="34" charset="0"/>
            </a:endParaRPr>
          </a:p>
        </p:txBody>
      </p:sp>
      <p:pic>
        <p:nvPicPr>
          <p:cNvPr id="1026" name="Picture 2" descr="http://images.inmagine.com/img/photoalto/paa370/paa370000004.jpg"/>
          <p:cNvPicPr>
            <a:picLocks noChangeAspect="1" noChangeArrowheads="1"/>
          </p:cNvPicPr>
          <p:nvPr/>
        </p:nvPicPr>
        <p:blipFill>
          <a:blip r:embed="rId2" cstate="print"/>
          <a:srcRect l="6447" t="13149" r="2696"/>
          <a:stretch>
            <a:fillRect/>
          </a:stretch>
        </p:blipFill>
        <p:spPr bwMode="auto">
          <a:xfrm>
            <a:off x="2957804" y="3965509"/>
            <a:ext cx="3461657" cy="234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Generovanie </a:t>
            </a:r>
            <a:r>
              <a:rPr lang="sk-SK" dirty="0" err="1"/>
              <a:t>k-tíc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lvl="1" indent="-357188">
              <a:buClr>
                <a:srgbClr val="E5EEC2"/>
              </a:buClr>
              <a:buSzPct val="120000"/>
            </a:pPr>
            <a:r>
              <a:rPr lang="sk-SK" dirty="0"/>
              <a:t>Čo ak by sme chceli </a:t>
            </a:r>
            <a:r>
              <a:rPr lang="sk-SK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dirty="0" err="1"/>
              <a:t>-prvkové</a:t>
            </a:r>
            <a:r>
              <a:rPr lang="sk-SK" dirty="0"/>
              <a:t> postupnosti z čísel </a:t>
            </a:r>
            <a:br>
              <a:rPr lang="en-US" dirty="0"/>
            </a:b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r>
              <a:rPr lang="sk-SK" dirty="0"/>
              <a:t>, t.j.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sk-SK" dirty="0">
                <a:solidFill>
                  <a:srgbClr val="FF0000"/>
                </a:solidFill>
              </a:rPr>
              <a:t>prvkové </a:t>
            </a:r>
            <a:r>
              <a:rPr lang="en-US" dirty="0" err="1">
                <a:solidFill>
                  <a:srgbClr val="FF0000"/>
                </a:solidFill>
              </a:rPr>
              <a:t>vari</a:t>
            </a:r>
            <a:r>
              <a:rPr lang="sk-SK" dirty="0" err="1">
                <a:solidFill>
                  <a:srgbClr val="FF0000"/>
                </a:solidFill>
              </a:rPr>
              <a:t>ácie</a:t>
            </a:r>
            <a:r>
              <a:rPr lang="sk-SK" dirty="0">
                <a:solidFill>
                  <a:srgbClr val="FF0000"/>
                </a:solidFill>
              </a:rPr>
              <a:t> s opakovaním</a:t>
            </a:r>
            <a:r>
              <a:rPr lang="sk-SK" dirty="0"/>
              <a:t>, kde 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dirty="0"/>
              <a:t> dopredu nepoznáme</a:t>
            </a:r>
            <a:r>
              <a:rPr lang="en-US" dirty="0"/>
              <a:t>?</a:t>
            </a:r>
          </a:p>
          <a:p>
            <a:pPr marL="896938" lvl="2" indent="-357188">
              <a:buClr>
                <a:srgbClr val="E5EEC2"/>
              </a:buClr>
              <a:buSzPct val="120000"/>
            </a:pPr>
            <a:r>
              <a:rPr lang="sk-SK" dirty="0"/>
              <a:t>p</a:t>
            </a:r>
            <a:r>
              <a:rPr lang="en-US" dirty="0"/>
              <a:t>rid</a:t>
            </a:r>
            <a:r>
              <a:rPr lang="sk-SK" dirty="0" err="1"/>
              <a:t>ávanie</a:t>
            </a:r>
            <a:r>
              <a:rPr lang="sk-SK" dirty="0"/>
              <a:t> vnorených cyklov nepomôže, pretože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/>
              <a:t> </a:t>
            </a:r>
            <a:r>
              <a:rPr lang="en-US" dirty="0" err="1"/>
              <a:t>nepozn</a:t>
            </a:r>
            <a:r>
              <a:rPr lang="sk-SK" dirty="0" err="1"/>
              <a:t>áme</a:t>
            </a:r>
            <a:r>
              <a:rPr lang="sk-SK" dirty="0"/>
              <a:t> dopredu...</a:t>
            </a:r>
          </a:p>
          <a:p>
            <a:pPr marL="896938" lvl="2" indent="-357188">
              <a:buClr>
                <a:srgbClr val="E5EEC2"/>
              </a:buClr>
              <a:buSzPct val="120000"/>
            </a:pPr>
            <a:endParaRPr lang="sk-SK" dirty="0"/>
          </a:p>
          <a:p>
            <a:pPr marL="896938" lvl="2" indent="-357188">
              <a:buClr>
                <a:srgbClr val="E5EEC2"/>
              </a:buClr>
              <a:buSzPct val="120000"/>
              <a:buNone/>
            </a:pPr>
            <a:endParaRPr lang="en-US" dirty="0"/>
          </a:p>
          <a:p>
            <a:pPr algn="ctr">
              <a:buNone/>
            </a:pPr>
            <a:r>
              <a:rPr lang="sk-SK" b="1" dirty="0"/>
              <a:t>Generovanie </a:t>
            </a:r>
            <a:r>
              <a:rPr lang="sk-SK" b="1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k-SK" b="1" dirty="0" err="1"/>
              <a:t>-tíc</a:t>
            </a:r>
            <a:r>
              <a:rPr lang="sk-SK" b="1" dirty="0"/>
              <a:t> je ťažký problém ...</a:t>
            </a:r>
            <a:endParaRPr lang="en-US" b="1" dirty="0"/>
          </a:p>
          <a:p>
            <a:pPr algn="ctr">
              <a:buNone/>
            </a:pPr>
            <a:r>
              <a:rPr lang="en-US" b="1" dirty="0"/>
              <a:t>… </a:t>
            </a:r>
            <a:r>
              <a:rPr lang="en-US" b="1" dirty="0" err="1"/>
              <a:t>existuje</a:t>
            </a:r>
            <a:r>
              <a:rPr lang="en-US" b="1" dirty="0"/>
              <a:t> </a:t>
            </a:r>
            <a:r>
              <a:rPr lang="en-US" b="1" dirty="0" err="1"/>
              <a:t>jednoduch</a:t>
            </a:r>
            <a:r>
              <a:rPr lang="sk-SK" b="1" dirty="0" err="1"/>
              <a:t>ší</a:t>
            </a:r>
            <a:r>
              <a:rPr lang="sk-SK" b="1" dirty="0"/>
              <a:t> </a:t>
            </a:r>
            <a:r>
              <a:rPr lang="sk-SK" b="1" dirty="0" err="1"/>
              <a:t>podproblém</a:t>
            </a:r>
            <a:r>
              <a:rPr lang="en-US" b="1" dirty="0"/>
              <a:t>?</a:t>
            </a:r>
            <a:endParaRPr lang="sk-SK" b="1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Analýza trojíc...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8249" y="1449239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[1,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30770" y="1480869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[2,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8400" y="1469367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 flipV="1">
            <a:off x="2467154" y="4347713"/>
            <a:ext cx="934527" cy="132271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5736563" y="4330460"/>
            <a:ext cx="1268085" cy="135434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4658264" y="4353464"/>
            <a:ext cx="135146" cy="105529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30153" y="5218821"/>
            <a:ext cx="2653062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>
                <a:latin typeface="Trebuchet MS" pitchFamily="34" charset="0"/>
              </a:rPr>
              <a:t>Ka</a:t>
            </a:r>
            <a:r>
              <a:rPr lang="sk-SK" sz="1800" dirty="0" err="1">
                <a:latin typeface="Trebuchet MS" pitchFamily="34" charset="0"/>
              </a:rPr>
              <a:t>ždá</a:t>
            </a:r>
            <a:r>
              <a:rPr lang="sk-SK" sz="1800" dirty="0">
                <a:latin typeface="Trebuchet MS" pitchFamily="34" charset="0"/>
              </a:rPr>
              <a:t> skupina „trojíc“ sa skladá zo všetkých dvojíc z čísel </a:t>
            </a:r>
            <a:r>
              <a:rPr lang="en-US" sz="1800" dirty="0">
                <a:latin typeface="Trebuchet MS" pitchFamily="34" charset="0"/>
              </a:rPr>
              <a:t>{1, 2, 3}</a:t>
            </a:r>
            <a:endParaRPr lang="cs-CZ" sz="180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generovať trojice</a:t>
            </a:r>
            <a:r>
              <a:rPr lang="en-US" dirty="0"/>
              <a:t>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Vygenerujme</a:t>
            </a:r>
            <a:r>
              <a:rPr lang="en-US" dirty="0"/>
              <a:t> </a:t>
            </a:r>
            <a:r>
              <a:rPr lang="en-US" dirty="0" err="1"/>
              <a:t>najprv</a:t>
            </a:r>
            <a:r>
              <a:rPr lang="en-US" dirty="0"/>
              <a:t> v</a:t>
            </a:r>
            <a:r>
              <a:rPr lang="sk-SK" dirty="0" err="1"/>
              <a:t>šetky</a:t>
            </a:r>
            <a:r>
              <a:rPr lang="sk-SK" dirty="0"/>
              <a:t> </a:t>
            </a:r>
            <a:r>
              <a:rPr lang="sk-SK" b="1" dirty="0"/>
              <a:t>dvojice</a:t>
            </a:r>
            <a:r>
              <a:rPr lang="sk-SK" dirty="0"/>
              <a:t>... </a:t>
            </a:r>
          </a:p>
          <a:p>
            <a:pPr lvl="1"/>
            <a:r>
              <a:rPr lang="sk-SK" dirty="0"/>
              <a:t>a pred každú dvojicu </a:t>
            </a:r>
            <a:r>
              <a:rPr lang="en-US" dirty="0" err="1"/>
              <a:t>najprv</a:t>
            </a:r>
            <a:r>
              <a:rPr lang="en-US" dirty="0"/>
              <a:t> </a:t>
            </a:r>
            <a:r>
              <a:rPr lang="en-US" dirty="0" err="1"/>
              <a:t>prid</a:t>
            </a:r>
            <a:r>
              <a:rPr lang="sk-SK" dirty="0" err="1"/>
              <a:t>áme</a:t>
            </a:r>
            <a:r>
              <a:rPr lang="sk-SK" dirty="0"/>
              <a:t> </a:t>
            </a:r>
            <a:r>
              <a:rPr lang="sk-SK" dirty="0">
                <a:solidFill>
                  <a:srgbClr val="00B050"/>
                </a:solidFill>
              </a:rPr>
              <a:t>1</a:t>
            </a:r>
            <a:r>
              <a:rPr lang="sk-SK" dirty="0"/>
              <a:t>, potom </a:t>
            </a:r>
            <a:r>
              <a:rPr lang="sk-SK" dirty="0">
                <a:solidFill>
                  <a:srgbClr val="0070C0"/>
                </a:solidFill>
              </a:rPr>
              <a:t>2</a:t>
            </a:r>
            <a:r>
              <a:rPr lang="sk-SK" dirty="0"/>
              <a:t> a potom 3...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7971" y="3347050"/>
            <a:ext cx="1112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0234" y="3372930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B050"/>
                </a:solidFill>
                <a:latin typeface="Consolas"/>
              </a:rPr>
              <a:t>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3370051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1, 3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2, 3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3, 1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</a:p>
          <a:p>
            <a:r>
              <a:rPr lang="sk-SK" dirty="0">
                <a:solidFill>
                  <a:srgbClr val="000000"/>
                </a:solidFill>
                <a:latin typeface="Consolas"/>
              </a:rPr>
              <a:t>[</a:t>
            </a:r>
            <a:r>
              <a:rPr lang="sk-SK" dirty="0">
                <a:solidFill>
                  <a:srgbClr val="0070C0"/>
                </a:solidFill>
                <a:latin typeface="Consolas"/>
              </a:rPr>
              <a:t>2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sk-SK" b="1" dirty="0">
                <a:solidFill>
                  <a:srgbClr val="FF0000"/>
                </a:solidFill>
                <a:latin typeface="Consolas"/>
              </a:rPr>
              <a:t>3, 3</a:t>
            </a:r>
            <a:r>
              <a:rPr lang="sk-SK" dirty="0">
                <a:solidFill>
                  <a:srgbClr val="000000"/>
                </a:solidFill>
                <a:latin typeface="Consolas"/>
              </a:rPr>
              <a:t>]</a:t>
            </a:r>
            <a:endParaRPr lang="sk-SK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1811" y="3358548"/>
            <a:ext cx="15527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2, 3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3, 1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3, 2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sk-SK" dirty="0">
                <a:latin typeface="Consolas" pitchFamily="49" charset="0"/>
                <a:cs typeface="Consolas" pitchFamily="49" charset="0"/>
              </a:rPr>
              <a:t>[3, </a:t>
            </a:r>
            <a:r>
              <a:rPr lang="sk-SK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3, 3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]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1828800" y="4520242"/>
            <a:ext cx="923026" cy="794802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74521" y="2915729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 + […]</a:t>
            </a:r>
            <a:endParaRPr lang="sk-SK" dirty="0"/>
          </a:p>
        </p:txBody>
      </p:sp>
      <p:sp>
        <p:nvSpPr>
          <p:cNvPr id="10" name="TextBox 9"/>
          <p:cNvSpPr txBox="1"/>
          <p:nvPr/>
        </p:nvSpPr>
        <p:spPr>
          <a:xfrm>
            <a:off x="5397261" y="2895599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dirty="0"/>
              <a:t> + […]</a:t>
            </a:r>
            <a:endParaRPr lang="sk-SK" dirty="0"/>
          </a:p>
        </p:txBody>
      </p:sp>
      <p:sp>
        <p:nvSpPr>
          <p:cNvPr id="11" name="TextBox 10"/>
          <p:cNvSpPr txBox="1"/>
          <p:nvPr/>
        </p:nvSpPr>
        <p:spPr>
          <a:xfrm>
            <a:off x="7424468" y="2895601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+ […]</a:t>
            </a:r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Generovanie</a:t>
            </a:r>
            <a:r>
              <a:rPr lang="en-US" dirty="0"/>
              <a:t> v </a:t>
            </a:r>
            <a:r>
              <a:rPr lang="en-US" dirty="0" err="1"/>
              <a:t>praxi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09" b="89806" l="3563" r="9429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612" y="2862842"/>
            <a:ext cx="4646814" cy="227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09" b="89806" l="3563" r="9429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64" y="2723540"/>
            <a:ext cx="4646814" cy="227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263428"/>
      </p:ext>
    </p:extLst>
  </p:cSld>
  <p:clrMapOvr>
    <a:masterClrMapping/>
  </p:clrMapOvr>
  <p:transition spd="med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generova</a:t>
            </a:r>
            <a:r>
              <a:rPr lang="sk-SK" dirty="0"/>
              <a:t>ť </a:t>
            </a:r>
            <a:r>
              <a:rPr lang="sk-SK" dirty="0" err="1"/>
              <a:t>k-tice</a:t>
            </a:r>
            <a:r>
              <a:rPr lang="en-US" dirty="0"/>
              <a:t>?</a:t>
            </a:r>
            <a:endParaRPr lang="sk-SK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11595" y="2588254"/>
          <a:ext cx="6103936" cy="63802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5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802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?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 bwMode="auto">
          <a:xfrm rot="16200000">
            <a:off x="4483358" y="-774001"/>
            <a:ext cx="569343" cy="6120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4845" y="1570007"/>
            <a:ext cx="5003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+mj-lt"/>
              </a:rPr>
              <a:t>prvkov</a:t>
            </a:r>
            <a:r>
              <a:rPr lang="sk-SK" dirty="0">
                <a:solidFill>
                  <a:srgbClr val="FF0000"/>
                </a:solidFill>
                <a:latin typeface="+mj-lt"/>
              </a:rPr>
              <a:t>á </a:t>
            </a:r>
            <a:r>
              <a:rPr lang="sk-SK" dirty="0">
                <a:latin typeface="+mj-lt"/>
              </a:rPr>
              <a:t>postupnosť</a:t>
            </a:r>
            <a:r>
              <a:rPr lang="sk-SK" dirty="0">
                <a:solidFill>
                  <a:srgbClr val="FF0000"/>
                </a:solidFill>
                <a:latin typeface="+mj-lt"/>
              </a:rPr>
              <a:t> </a:t>
            </a:r>
            <a:r>
              <a:rPr lang="sk-SK" dirty="0">
                <a:latin typeface="+mj-lt"/>
              </a:rPr>
              <a:t>z čísel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 rot="5400000">
            <a:off x="4868602" y="887957"/>
            <a:ext cx="569343" cy="5292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0708" y="3879010"/>
            <a:ext cx="5003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(k-1)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dirty="0" err="1">
                <a:solidFill>
                  <a:srgbClr val="FF0000"/>
                </a:solidFill>
                <a:latin typeface="+mj-lt"/>
              </a:rPr>
              <a:t>prvkov</a:t>
            </a:r>
            <a:r>
              <a:rPr lang="sk-SK" dirty="0">
                <a:solidFill>
                  <a:srgbClr val="FF0000"/>
                </a:solidFill>
                <a:latin typeface="+mj-lt"/>
              </a:rPr>
              <a:t>á </a:t>
            </a:r>
            <a:r>
              <a:rPr lang="sk-SK" dirty="0">
                <a:latin typeface="+mj-lt"/>
              </a:rPr>
              <a:t>postupnosť z čísel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 flipV="1">
            <a:off x="2130724" y="3131388"/>
            <a:ext cx="569343" cy="198407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134598" y="5037666"/>
            <a:ext cx="3593341" cy="92333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 err="1">
                <a:latin typeface="Trebuchet MS" pitchFamily="34" charset="0"/>
              </a:rPr>
              <a:t>Postupn</a:t>
            </a:r>
            <a:r>
              <a:rPr lang="sk-SK" sz="1800" dirty="0" err="1">
                <a:latin typeface="Trebuchet MS" pitchFamily="34" charset="0"/>
              </a:rPr>
              <a:t>ým</a:t>
            </a:r>
            <a:r>
              <a:rPr lang="sk-SK" sz="1800" dirty="0">
                <a:latin typeface="Trebuchet MS" pitchFamily="34" charset="0"/>
              </a:rPr>
              <a:t> dosadením čísiel 1, 2 a 3 dostaneme 3 rôzne </a:t>
            </a:r>
            <a:r>
              <a:rPr lang="sk-SK" sz="1800" dirty="0" err="1">
                <a:latin typeface="Trebuchet MS" pitchFamily="34" charset="0"/>
              </a:rPr>
              <a:t>k-prvkové</a:t>
            </a:r>
            <a:r>
              <a:rPr lang="sk-SK" sz="1800" dirty="0">
                <a:latin typeface="Trebuchet MS" pitchFamily="34" charset="0"/>
              </a:rPr>
              <a:t> postupnosti z čísel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{1, 2, 3}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62642" y="5063710"/>
            <a:ext cx="2182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{  ,   ,   }</a:t>
            </a:r>
            <a:endParaRPr lang="sk-SK" sz="28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generova</a:t>
            </a:r>
            <a:r>
              <a:rPr lang="sk-SK" dirty="0"/>
              <a:t>ť </a:t>
            </a:r>
            <a:r>
              <a:rPr lang="sk-SK" dirty="0" err="1"/>
              <a:t>k-tice</a:t>
            </a:r>
            <a:r>
              <a:rPr lang="en-US" dirty="0"/>
              <a:t>?</a:t>
            </a:r>
            <a:endParaRPr lang="sk-SK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11595" y="2588254"/>
          <a:ext cx="6103936" cy="63802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62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5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9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38025">
                <a:tc>
                  <a:txBody>
                    <a:bodyPr/>
                    <a:lstStyle/>
                    <a:p>
                      <a:pPr algn="ctr"/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…</a:t>
                      </a:r>
                      <a:endParaRPr lang="sk-SK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23026" y="1371598"/>
            <a:ext cx="7746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+mj-lt"/>
              </a:rPr>
              <a:t>Ako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vygenerova</a:t>
            </a:r>
            <a:r>
              <a:rPr lang="sk-SK" b="1" dirty="0">
                <a:latin typeface="+mj-lt"/>
              </a:rPr>
              <a:t>ť </a:t>
            </a:r>
            <a:r>
              <a:rPr lang="sk-SK" dirty="0">
                <a:latin typeface="+mj-lt"/>
              </a:rPr>
              <a:t>všetky </a:t>
            </a:r>
            <a:br>
              <a:rPr lang="en-US" dirty="0">
                <a:latin typeface="+mj-lt"/>
              </a:rPr>
            </a:b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>
                <a:latin typeface="+mj-lt"/>
              </a:rPr>
              <a:t>-</a:t>
            </a:r>
            <a:r>
              <a:rPr lang="en-US" dirty="0" err="1">
                <a:latin typeface="+mj-lt"/>
              </a:rPr>
              <a:t>prvkov</a:t>
            </a:r>
            <a:r>
              <a:rPr lang="sk-SK" dirty="0">
                <a:latin typeface="+mj-lt"/>
              </a:rPr>
              <a:t>é postupnosti z čísel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r>
              <a:rPr lang="en-US" dirty="0">
                <a:latin typeface="+mj-lt"/>
                <a:cs typeface="Times New Roman" pitchFamily="18" charset="0"/>
              </a:rPr>
              <a:t>?</a:t>
            </a:r>
            <a:endParaRPr lang="sk-SK" dirty="0">
              <a:latin typeface="+mj-lt"/>
              <a:cs typeface="Times New Roman" pitchFamily="18" charset="0"/>
            </a:endParaRPr>
          </a:p>
        </p:txBody>
      </p:sp>
      <p:sp>
        <p:nvSpPr>
          <p:cNvPr id="7" name="Right Brace 6"/>
          <p:cNvSpPr/>
          <p:nvPr/>
        </p:nvSpPr>
        <p:spPr bwMode="auto">
          <a:xfrm rot="5400000">
            <a:off x="4868602" y="887957"/>
            <a:ext cx="569343" cy="5292000"/>
          </a:xfrm>
          <a:prstGeom prst="rightBrace">
            <a:avLst>
              <a:gd name="adj1" fmla="val 46212"/>
              <a:gd name="adj2" fmla="val 50000"/>
            </a:avLst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0708" y="3879010"/>
            <a:ext cx="5003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+mj-lt"/>
                <a:cs typeface="Times New Roman" pitchFamily="18" charset="0"/>
              </a:rPr>
              <a:t>Vygeneruj</a:t>
            </a:r>
            <a:r>
              <a:rPr lang="en-US" dirty="0">
                <a:latin typeface="+mj-lt"/>
                <a:cs typeface="Times New Roman" pitchFamily="18" charset="0"/>
              </a:rPr>
              <a:t> v</a:t>
            </a:r>
            <a:r>
              <a:rPr lang="sk-SK" dirty="0" err="1">
                <a:latin typeface="+mj-lt"/>
                <a:cs typeface="Times New Roman" pitchFamily="18" charset="0"/>
              </a:rPr>
              <a:t>šetky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(k-1)</a:t>
            </a:r>
            <a:r>
              <a:rPr lang="en-US" dirty="0">
                <a:latin typeface="+mj-lt"/>
              </a:rPr>
              <a:t>-</a:t>
            </a:r>
            <a:r>
              <a:rPr lang="en-US" dirty="0" err="1">
                <a:latin typeface="+mj-lt"/>
              </a:rPr>
              <a:t>prvkov</a:t>
            </a:r>
            <a:r>
              <a:rPr lang="sk-SK" dirty="0">
                <a:latin typeface="+mj-lt"/>
              </a:rPr>
              <a:t>é postupnosti z čísel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{1, 2, 3}</a:t>
            </a:r>
            <a:r>
              <a:rPr lang="sk-SK" i="1" dirty="0">
                <a:latin typeface="Times New Roman" pitchFamily="18" charset="0"/>
                <a:cs typeface="Times New Roman" pitchFamily="18" charset="0"/>
              </a:rPr>
              <a:t>...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4784" y="5132718"/>
            <a:ext cx="43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1</a:t>
            </a:r>
            <a:endParaRPr lang="sk-SK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11852" y="5121214"/>
            <a:ext cx="43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2</a:t>
            </a:r>
            <a:endParaRPr lang="sk-SK" sz="2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43176" y="5121214"/>
            <a:ext cx="43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3</a:t>
            </a:r>
            <a:endParaRPr lang="sk-SK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0.1 -0.362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1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 -0.36226 L 1.66667E-6 -4.44444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0493 -0.3645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-1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26 -0.36065 L 0.00209 0.0053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0162 L 0.0059 -0.358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3 -0.36064 L 0.00416 0.00162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1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8" grpId="0"/>
      <p:bldP spid="8" grpId="1"/>
      <p:bldP spid="8" grpId="2"/>
      <p:bldP spid="8" grpId="3"/>
      <p:bldP spid="8" grpId="4"/>
      <p:bldP spid="8" grpId="5"/>
      <p:bldP spid="11" grpId="0"/>
      <p:bldP spid="11" grpId="1"/>
      <p:bldP spid="17" grpId="0"/>
      <p:bldP spid="17" grpId="1"/>
      <p:bldP spid="19" grpId="0"/>
      <p:bldP spid="19" grpId="1"/>
    </p:bldLst>
  </p:timing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5765</TotalTime>
  <Words>3048</Words>
  <Application>Microsoft Office PowerPoint</Application>
  <PresentationFormat>Prezentácia na obrazovke (4:3)</PresentationFormat>
  <Paragraphs>481</Paragraphs>
  <Slides>33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33</vt:i4>
      </vt:variant>
    </vt:vector>
  </HeadingPairs>
  <TitlesOfParts>
    <vt:vector size="39" baseType="lpstr">
      <vt:lpstr>Arial</vt:lpstr>
      <vt:lpstr>Consolas</vt:lpstr>
      <vt:lpstr>Lucida Sans</vt:lpstr>
      <vt:lpstr>Times New Roman</vt:lpstr>
      <vt:lpstr>Trebuchet MS</vt:lpstr>
      <vt:lpstr>Identity_Lifecycle_Management</vt:lpstr>
      <vt:lpstr>6. prednáška (17.3.2025)</vt:lpstr>
      <vt:lpstr>Začnime zľahka...</vt:lpstr>
      <vt:lpstr>Generovanie trojíc</vt:lpstr>
      <vt:lpstr>Generovanie k-tíc</vt:lpstr>
      <vt:lpstr>Analýza trojíc...</vt:lpstr>
      <vt:lpstr>Ako generovať trojice?</vt:lpstr>
      <vt:lpstr>Generovanie v praxi</vt:lpstr>
      <vt:lpstr>Ako generovať k-tice?</vt:lpstr>
      <vt:lpstr>Ako generovať k-tice?</vt:lpstr>
      <vt:lpstr>Generovanie trojíc</vt:lpstr>
      <vt:lpstr>Generovanie k-tíc</vt:lpstr>
      <vt:lpstr>Ako to vlastne generuje?</vt:lpstr>
      <vt:lpstr>Strom volaní</vt:lpstr>
      <vt:lpstr>Na čo je to dobré?</vt:lpstr>
      <vt:lpstr>Problém batoha</vt:lpstr>
      <vt:lpstr>Ako naplniť batoh?</vt:lpstr>
      <vt:lpstr>Riešenie hrubou silou!</vt:lpstr>
      <vt:lpstr>Riešenie hrubou silou!</vt:lpstr>
      <vt:lpstr>Programujeme…</vt:lpstr>
      <vt:lpstr>Aká je efektivita riešenia?</vt:lpstr>
      <vt:lpstr>Riešenie hrubou silou!</vt:lpstr>
      <vt:lpstr>A čo ďalej?</vt:lpstr>
      <vt:lpstr>Variácie bez opakovania</vt:lpstr>
      <vt:lpstr>Generujeme bez opakovania</vt:lpstr>
      <vt:lpstr>Ako znížiť straty?</vt:lpstr>
      <vt:lpstr>Strom volaní</vt:lpstr>
      <vt:lpstr>Opatrné generovanie...</vt:lpstr>
      <vt:lpstr>Opatrné generovanie rýchlo... </vt:lpstr>
      <vt:lpstr>Opatrné generovanie rýchlo...</vt:lpstr>
      <vt:lpstr>Variácie bez opakovania - finty</vt:lpstr>
      <vt:lpstr>Backtracking</vt:lpstr>
      <vt:lpstr>Backtracking a efektívnosť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RNDr. Viktor Pristaš</cp:lastModifiedBy>
  <cp:revision>474</cp:revision>
  <dcterms:created xsi:type="dcterms:W3CDTF">2007-01-29T19:11:06Z</dcterms:created>
  <dcterms:modified xsi:type="dcterms:W3CDTF">2025-03-17T12:05:28Z</dcterms:modified>
</cp:coreProperties>
</file>