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dirty="0" smtClean="0"/>
              <a:t>(</a:t>
            </a:r>
            <a:r>
              <a:rPr lang="en-US" sz="4000" dirty="0" smtClean="0"/>
              <a:t>10.2.2025)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</a:t>
            </a:r>
            <a:r>
              <a:rPr lang="sk-SK" dirty="0" smtClean="0"/>
              <a:t>čiar</a:t>
            </a:r>
            <a:r>
              <a:rPr lang="en-US" dirty="0"/>
              <a:t> = </a:t>
            </a:r>
            <a:r>
              <a:rPr lang="en-US" dirty="0" smtClean="0"/>
              <a:t>16</a:t>
            </a:r>
            <a:r>
              <a:rPr lang="en-US" baseline="30000" dirty="0" smtClean="0"/>
              <a:t>20</a:t>
            </a:r>
            <a:r>
              <a:rPr lang="sk-SK" dirty="0" smtClean="0"/>
              <a:t> </a:t>
            </a:r>
            <a:r>
              <a:rPr lang="sk-SK" dirty="0"/>
              <a:t>čiar</a:t>
            </a:r>
            <a:r>
              <a:rPr lang="en-US" dirty="0" smtClean="0"/>
              <a:t> </a:t>
            </a:r>
            <a:r>
              <a:rPr lang="en-US" dirty="0"/>
              <a:t>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(10.2.2025)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158</cp:revision>
  <dcterms:created xsi:type="dcterms:W3CDTF">2007-01-29T19:11:06Z</dcterms:created>
  <dcterms:modified xsi:type="dcterms:W3CDTF">2025-02-10T11:19:49Z</dcterms:modified>
</cp:coreProperties>
</file>