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55"/>
  </p:notesMasterIdLst>
  <p:handoutMasterIdLst>
    <p:handoutMasterId r:id="rId56"/>
  </p:handoutMasterIdLst>
  <p:sldIdLst>
    <p:sldId id="352" r:id="rId2"/>
    <p:sldId id="545" r:id="rId3"/>
    <p:sldId id="515" r:id="rId4"/>
    <p:sldId id="516" r:id="rId5"/>
    <p:sldId id="517" r:id="rId6"/>
    <p:sldId id="518" r:id="rId7"/>
    <p:sldId id="546" r:id="rId8"/>
    <p:sldId id="519" r:id="rId9"/>
    <p:sldId id="520" r:id="rId10"/>
    <p:sldId id="521" r:id="rId11"/>
    <p:sldId id="548" r:id="rId12"/>
    <p:sldId id="522" r:id="rId13"/>
    <p:sldId id="523" r:id="rId14"/>
    <p:sldId id="589" r:id="rId15"/>
    <p:sldId id="549" r:id="rId16"/>
    <p:sldId id="551" r:id="rId17"/>
    <p:sldId id="587" r:id="rId18"/>
    <p:sldId id="552" r:id="rId19"/>
    <p:sldId id="553" r:id="rId20"/>
    <p:sldId id="554" r:id="rId21"/>
    <p:sldId id="550" r:id="rId22"/>
    <p:sldId id="556" r:id="rId23"/>
    <p:sldId id="524" r:id="rId24"/>
    <p:sldId id="588" r:id="rId25"/>
    <p:sldId id="555" r:id="rId26"/>
    <p:sldId id="527" r:id="rId27"/>
    <p:sldId id="528" r:id="rId28"/>
    <p:sldId id="559" r:id="rId29"/>
    <p:sldId id="558" r:id="rId30"/>
    <p:sldId id="529" r:id="rId31"/>
    <p:sldId id="530" r:id="rId32"/>
    <p:sldId id="567" r:id="rId33"/>
    <p:sldId id="531" r:id="rId34"/>
    <p:sldId id="532" r:id="rId35"/>
    <p:sldId id="533" r:id="rId36"/>
    <p:sldId id="569" r:id="rId37"/>
    <p:sldId id="534" r:id="rId38"/>
    <p:sldId id="535" r:id="rId39"/>
    <p:sldId id="543" r:id="rId40"/>
    <p:sldId id="577" r:id="rId41"/>
    <p:sldId id="570" r:id="rId42"/>
    <p:sldId id="571" r:id="rId43"/>
    <p:sldId id="573" r:id="rId44"/>
    <p:sldId id="574" r:id="rId45"/>
    <p:sldId id="575" r:id="rId46"/>
    <p:sldId id="578" r:id="rId47"/>
    <p:sldId id="579" r:id="rId48"/>
    <p:sldId id="580" r:id="rId49"/>
    <p:sldId id="581" r:id="rId50"/>
    <p:sldId id="582" r:id="rId51"/>
    <p:sldId id="583" r:id="rId52"/>
    <p:sldId id="584" r:id="rId53"/>
    <p:sldId id="585" r:id="rId5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891">
          <p15:clr>
            <a:srgbClr val="A4A3A4"/>
          </p15:clr>
        </p15:guide>
        <p15:guide id="2" orient="horz" pos="144">
          <p15:clr>
            <a:srgbClr val="A4A3A4"/>
          </p15:clr>
        </p15:guide>
        <p15:guide id="3" orient="horz" pos="3140">
          <p15:clr>
            <a:srgbClr val="A4A3A4"/>
          </p15:clr>
        </p15:guide>
        <p15:guide id="4" orient="horz" pos="1200">
          <p15:clr>
            <a:srgbClr val="A4A3A4"/>
          </p15:clr>
        </p15:guide>
        <p15:guide id="5" orient="horz" pos="1488">
          <p15:clr>
            <a:srgbClr val="A4A3A4"/>
          </p15:clr>
        </p15:guide>
        <p15:guide id="6" pos="2880">
          <p15:clr>
            <a:srgbClr val="A4A3A4"/>
          </p15:clr>
        </p15:guide>
        <p15:guide id="7" pos="408">
          <p15:clr>
            <a:srgbClr val="A4A3A4"/>
          </p15:clr>
        </p15:guide>
        <p15:guide id="8" pos="5520">
          <p15:clr>
            <a:srgbClr val="A4A3A4"/>
          </p15:clr>
        </p15:guide>
        <p15:guide id="9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hiddenSlides="1" frameSlides="1"/>
  <p:clrMru>
    <a:srgbClr val="008000"/>
    <a:srgbClr val="FFFFCC"/>
    <a:srgbClr val="006600"/>
    <a:srgbClr val="E7FFE7"/>
    <a:srgbClr val="CCFFCC"/>
    <a:srgbClr val="FFE781"/>
    <a:srgbClr val="CCECFF"/>
    <a:srgbClr val="F7FBC5"/>
    <a:srgbClr val="FF66FF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52D2D6-8004-904C-38C9-215A571709DA}" v="4" dt="2024-03-15T07:12:58.3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09" autoAdjust="0"/>
    <p:restoredTop sz="93750" autoAdjust="0"/>
  </p:normalViewPr>
  <p:slideViewPr>
    <p:cSldViewPr snapToGrid="0">
      <p:cViewPr varScale="1">
        <p:scale>
          <a:sx n="108" d="100"/>
          <a:sy n="108" d="100"/>
        </p:scale>
        <p:origin x="1776" y="78"/>
      </p:cViewPr>
      <p:guideLst>
        <p:guide orient="horz" pos="891"/>
        <p:guide orient="horz" pos="144"/>
        <p:guide orient="horz" pos="3140"/>
        <p:guide orient="horz" pos="1200"/>
        <p:guide orient="horz" pos="1488"/>
        <p:guide pos="2880"/>
        <p:guide pos="408"/>
        <p:guide pos="5520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8"/>
    </p:cViewPr>
  </p:sorterViewPr>
  <p:notesViewPr>
    <p:cSldViewPr snapToGrid="0">
      <p:cViewPr varScale="1">
        <p:scale>
          <a:sx n="89" d="100"/>
          <a:sy n="89" d="100"/>
        </p:scale>
        <p:origin x="-383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microsoft.com/office/2015/10/relationships/revisionInfo" Target="revisionInfo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5545F6-2ABF-4028-8CCF-853DE1702903}" type="doc">
      <dgm:prSet loTypeId="urn:microsoft.com/office/officeart/2005/8/layout/hierarchy2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sk-SK"/>
        </a:p>
      </dgm:t>
    </dgm:pt>
    <dgm:pt modelId="{B5735AA9-7B16-4CAF-B2E8-6F053253B5E9}">
      <dgm:prSet phldrT="[Text]" custT="1"/>
      <dgm:spPr/>
      <dgm:t>
        <a:bodyPr/>
        <a:lstStyle/>
        <a:p>
          <a:r>
            <a:rPr lang="en-US" sz="3200" dirty="0">
              <a:latin typeface="Consolas" pitchFamily="49" charset="0"/>
              <a:cs typeface="Consolas" pitchFamily="49" charset="0"/>
            </a:rPr>
            <a:t>R[1500]</a:t>
          </a:r>
          <a:endParaRPr lang="sk-SK" sz="3200" dirty="0">
            <a:latin typeface="Consolas" pitchFamily="49" charset="0"/>
            <a:cs typeface="Consolas" pitchFamily="49" charset="0"/>
          </a:endParaRPr>
        </a:p>
      </dgm:t>
    </dgm:pt>
    <dgm:pt modelId="{44B90FEA-02FB-487F-BCFD-97B1BA3FD14A}" type="parTrans" cxnId="{761869FA-9BFA-4086-BE0E-8B3CCE0124F3}">
      <dgm:prSet/>
      <dgm:spPr/>
      <dgm:t>
        <a:bodyPr/>
        <a:lstStyle/>
        <a:p>
          <a:endParaRPr lang="sk-SK"/>
        </a:p>
      </dgm:t>
    </dgm:pt>
    <dgm:pt modelId="{E553EB62-C9AB-4341-937C-18EE20B42122}" type="sibTrans" cxnId="{761869FA-9BFA-4086-BE0E-8B3CCE0124F3}">
      <dgm:prSet/>
      <dgm:spPr/>
      <dgm:t>
        <a:bodyPr/>
        <a:lstStyle/>
        <a:p>
          <a:endParaRPr lang="sk-SK"/>
        </a:p>
      </dgm:t>
    </dgm:pt>
    <dgm:pt modelId="{A0ADB093-C1B1-4485-B7CF-B38511B872FF}">
      <dgm:prSet phldrT="[Text]" custT="1"/>
      <dgm:spPr/>
      <dgm:t>
        <a:bodyPr/>
        <a:lstStyle/>
        <a:p>
          <a:r>
            <a:rPr lang="en-US" sz="3200" dirty="0">
              <a:latin typeface="Consolas" pitchFamily="49" charset="0"/>
              <a:cs typeface="Consolas" pitchFamily="49" charset="0"/>
            </a:rPr>
            <a:t>R[1400]</a:t>
          </a:r>
          <a:endParaRPr lang="sk-SK" sz="3200" dirty="0">
            <a:latin typeface="Consolas" pitchFamily="49" charset="0"/>
            <a:cs typeface="Consolas" pitchFamily="49" charset="0"/>
          </a:endParaRPr>
        </a:p>
      </dgm:t>
    </dgm:pt>
    <dgm:pt modelId="{2740D500-ADF1-4C22-B4B1-4C45D61F801C}" type="parTrans" cxnId="{E81BFF23-26AA-4EF6-9FD2-12ACD1A155E6}">
      <dgm:prSet/>
      <dgm:spPr/>
      <dgm:t>
        <a:bodyPr/>
        <a:lstStyle/>
        <a:p>
          <a:endParaRPr lang="sk-SK"/>
        </a:p>
      </dgm:t>
    </dgm:pt>
    <dgm:pt modelId="{7F9814E6-FCC2-42F7-9407-E33EFADFCE06}" type="sibTrans" cxnId="{E81BFF23-26AA-4EF6-9FD2-12ACD1A155E6}">
      <dgm:prSet/>
      <dgm:spPr/>
      <dgm:t>
        <a:bodyPr/>
        <a:lstStyle/>
        <a:p>
          <a:endParaRPr lang="sk-SK"/>
        </a:p>
      </dgm:t>
    </dgm:pt>
    <dgm:pt modelId="{24B2E916-E6C2-4693-88E2-52873E401657}">
      <dgm:prSet phldrT="[Text]" custT="1"/>
      <dgm:spPr/>
      <dgm:t>
        <a:bodyPr/>
        <a:lstStyle/>
        <a:p>
          <a:r>
            <a:rPr lang="en-US" sz="3200" dirty="0">
              <a:latin typeface="Consolas" pitchFamily="49" charset="0"/>
              <a:cs typeface="Consolas" pitchFamily="49" charset="0"/>
            </a:rPr>
            <a:t>R[1000]</a:t>
          </a:r>
          <a:endParaRPr lang="sk-SK" sz="3200" dirty="0">
            <a:latin typeface="Consolas" pitchFamily="49" charset="0"/>
            <a:cs typeface="Consolas" pitchFamily="49" charset="0"/>
          </a:endParaRPr>
        </a:p>
      </dgm:t>
    </dgm:pt>
    <dgm:pt modelId="{41E22E7F-08EA-4413-8C8F-B7949D67C3B1}" type="parTrans" cxnId="{C430418E-8A45-4BE4-A912-0562475DABE6}">
      <dgm:prSet/>
      <dgm:spPr/>
      <dgm:t>
        <a:bodyPr/>
        <a:lstStyle/>
        <a:p>
          <a:endParaRPr lang="sk-SK"/>
        </a:p>
      </dgm:t>
    </dgm:pt>
    <dgm:pt modelId="{587AA509-0157-4F28-A65D-E37C3F1D26D9}" type="sibTrans" cxnId="{C430418E-8A45-4BE4-A912-0562475DABE6}">
      <dgm:prSet/>
      <dgm:spPr/>
      <dgm:t>
        <a:bodyPr/>
        <a:lstStyle/>
        <a:p>
          <a:endParaRPr lang="sk-SK"/>
        </a:p>
      </dgm:t>
    </dgm:pt>
    <dgm:pt modelId="{33D3DACF-8C7F-4061-B36D-0EA577DD8746}">
      <dgm:prSet phldrT="[Text]" custT="1"/>
      <dgm:spPr/>
      <dgm:t>
        <a:bodyPr/>
        <a:lstStyle/>
        <a:p>
          <a:r>
            <a:rPr lang="en-US" sz="3200" dirty="0">
              <a:latin typeface="Consolas" pitchFamily="49" charset="0"/>
              <a:cs typeface="Consolas" pitchFamily="49" charset="0"/>
            </a:rPr>
            <a:t>R[700]</a:t>
          </a:r>
          <a:endParaRPr lang="sk-SK" sz="3200" dirty="0">
            <a:latin typeface="Consolas" pitchFamily="49" charset="0"/>
            <a:cs typeface="Consolas" pitchFamily="49" charset="0"/>
          </a:endParaRPr>
        </a:p>
      </dgm:t>
    </dgm:pt>
    <dgm:pt modelId="{861D0315-2BBF-4B89-A945-8744D866988B}" type="parTrans" cxnId="{98BEC988-ECE5-4C3C-86E2-D7562061F349}">
      <dgm:prSet/>
      <dgm:spPr/>
      <dgm:t>
        <a:bodyPr/>
        <a:lstStyle/>
        <a:p>
          <a:endParaRPr lang="sk-SK"/>
        </a:p>
      </dgm:t>
    </dgm:pt>
    <dgm:pt modelId="{E3FAC14A-6542-49B7-861E-6C2A1763F248}" type="sibTrans" cxnId="{98BEC988-ECE5-4C3C-86E2-D7562061F349}">
      <dgm:prSet/>
      <dgm:spPr/>
      <dgm:t>
        <a:bodyPr/>
        <a:lstStyle/>
        <a:p>
          <a:endParaRPr lang="sk-SK"/>
        </a:p>
      </dgm:t>
    </dgm:pt>
    <dgm:pt modelId="{30E36F3C-BAD1-4AFB-B8BC-6859E268750D}" type="pres">
      <dgm:prSet presAssocID="{8C5545F6-2ABF-4028-8CCF-853DE170290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B6A4A73-044D-4069-99E0-CA9C81335855}" type="pres">
      <dgm:prSet presAssocID="{B5735AA9-7B16-4CAF-B2E8-6F053253B5E9}" presName="root1" presStyleCnt="0"/>
      <dgm:spPr/>
    </dgm:pt>
    <dgm:pt modelId="{EA620076-637D-4096-AA55-931F404E44EE}" type="pres">
      <dgm:prSet presAssocID="{B5735AA9-7B16-4CAF-B2E8-6F053253B5E9}" presName="LevelOneTextNode" presStyleLbl="node0" presStyleIdx="0" presStyleCnt="1" custScaleX="22909" custScaleY="19325" custLinFactNeighborX="-2022" custLinFactNeighborY="-1261">
        <dgm:presLayoutVars>
          <dgm:chPref val="3"/>
        </dgm:presLayoutVars>
      </dgm:prSet>
      <dgm:spPr/>
    </dgm:pt>
    <dgm:pt modelId="{51C24433-E096-4878-B436-3B14DDE537AA}" type="pres">
      <dgm:prSet presAssocID="{B5735AA9-7B16-4CAF-B2E8-6F053253B5E9}" presName="level2hierChild" presStyleCnt="0"/>
      <dgm:spPr/>
    </dgm:pt>
    <dgm:pt modelId="{5C545DE9-7A2A-4C8B-A11A-1AFF384CE896}" type="pres">
      <dgm:prSet presAssocID="{2740D500-ADF1-4C22-B4B1-4C45D61F801C}" presName="conn2-1" presStyleLbl="parChTrans1D2" presStyleIdx="0" presStyleCnt="3"/>
      <dgm:spPr/>
    </dgm:pt>
    <dgm:pt modelId="{AADC0732-6B41-499A-8DFD-7115261EDF19}" type="pres">
      <dgm:prSet presAssocID="{2740D500-ADF1-4C22-B4B1-4C45D61F801C}" presName="connTx" presStyleLbl="parChTrans1D2" presStyleIdx="0" presStyleCnt="3"/>
      <dgm:spPr/>
    </dgm:pt>
    <dgm:pt modelId="{F2B7098A-FB38-4ED7-809A-74593CCB15A6}" type="pres">
      <dgm:prSet presAssocID="{A0ADB093-C1B1-4485-B7CF-B38511B872FF}" presName="root2" presStyleCnt="0"/>
      <dgm:spPr/>
    </dgm:pt>
    <dgm:pt modelId="{9B74946F-635E-48EF-8C01-387D3BAC954E}" type="pres">
      <dgm:prSet presAssocID="{A0ADB093-C1B1-4485-B7CF-B38511B872FF}" presName="LevelTwoTextNode" presStyleLbl="node2" presStyleIdx="0" presStyleCnt="3" custScaleX="22909" custScaleY="19325" custLinFactNeighborY="-2946">
        <dgm:presLayoutVars>
          <dgm:chPref val="3"/>
        </dgm:presLayoutVars>
      </dgm:prSet>
      <dgm:spPr/>
    </dgm:pt>
    <dgm:pt modelId="{95A4CD2C-9A3D-47BB-B4E8-93EAACEBB875}" type="pres">
      <dgm:prSet presAssocID="{A0ADB093-C1B1-4485-B7CF-B38511B872FF}" presName="level3hierChild" presStyleCnt="0"/>
      <dgm:spPr/>
    </dgm:pt>
    <dgm:pt modelId="{54A44271-FE4F-44CC-8B3F-F6ADE3BEBD2A}" type="pres">
      <dgm:prSet presAssocID="{41E22E7F-08EA-4413-8C8F-B7949D67C3B1}" presName="conn2-1" presStyleLbl="parChTrans1D2" presStyleIdx="1" presStyleCnt="3"/>
      <dgm:spPr/>
    </dgm:pt>
    <dgm:pt modelId="{D2BCBE20-B3D6-4141-8407-2B1C2C3A8FD0}" type="pres">
      <dgm:prSet presAssocID="{41E22E7F-08EA-4413-8C8F-B7949D67C3B1}" presName="connTx" presStyleLbl="parChTrans1D2" presStyleIdx="1" presStyleCnt="3"/>
      <dgm:spPr/>
    </dgm:pt>
    <dgm:pt modelId="{89F7A5F0-2F50-4EB6-851B-0594E8D9B81C}" type="pres">
      <dgm:prSet presAssocID="{24B2E916-E6C2-4693-88E2-52873E401657}" presName="root2" presStyleCnt="0"/>
      <dgm:spPr/>
    </dgm:pt>
    <dgm:pt modelId="{A5007894-EC08-40B7-BABC-52A45FC46879}" type="pres">
      <dgm:prSet presAssocID="{24B2E916-E6C2-4693-88E2-52873E401657}" presName="LevelTwoTextNode" presStyleLbl="node2" presStyleIdx="1" presStyleCnt="3" custScaleX="22909" custScaleY="19325" custLinFactNeighborY="-2946">
        <dgm:presLayoutVars>
          <dgm:chPref val="3"/>
        </dgm:presLayoutVars>
      </dgm:prSet>
      <dgm:spPr/>
    </dgm:pt>
    <dgm:pt modelId="{8CB5B53A-AEA9-48D8-A71E-C083AF2B7169}" type="pres">
      <dgm:prSet presAssocID="{24B2E916-E6C2-4693-88E2-52873E401657}" presName="level3hierChild" presStyleCnt="0"/>
      <dgm:spPr/>
    </dgm:pt>
    <dgm:pt modelId="{DF65DC6B-D235-4E16-AED4-9FFA3B18F2BC}" type="pres">
      <dgm:prSet presAssocID="{861D0315-2BBF-4B89-A945-8744D866988B}" presName="conn2-1" presStyleLbl="parChTrans1D2" presStyleIdx="2" presStyleCnt="3"/>
      <dgm:spPr/>
    </dgm:pt>
    <dgm:pt modelId="{6A977F6F-6E3D-4642-9FC2-4D2F7CCC07BF}" type="pres">
      <dgm:prSet presAssocID="{861D0315-2BBF-4B89-A945-8744D866988B}" presName="connTx" presStyleLbl="parChTrans1D2" presStyleIdx="2" presStyleCnt="3"/>
      <dgm:spPr/>
    </dgm:pt>
    <dgm:pt modelId="{BAA5569E-53CC-405C-AB8B-1AE32B690555}" type="pres">
      <dgm:prSet presAssocID="{33D3DACF-8C7F-4061-B36D-0EA577DD8746}" presName="root2" presStyleCnt="0"/>
      <dgm:spPr/>
    </dgm:pt>
    <dgm:pt modelId="{A4836FC9-C2EA-4539-B86C-D789B765C31F}" type="pres">
      <dgm:prSet presAssocID="{33D3DACF-8C7F-4061-B36D-0EA577DD8746}" presName="LevelTwoTextNode" presStyleLbl="node2" presStyleIdx="2" presStyleCnt="3" custScaleX="22909" custScaleY="19325" custLinFactNeighborY="-2946">
        <dgm:presLayoutVars>
          <dgm:chPref val="3"/>
        </dgm:presLayoutVars>
      </dgm:prSet>
      <dgm:spPr/>
    </dgm:pt>
    <dgm:pt modelId="{1BC6C424-40A2-46DB-B8B1-C70EF201865C}" type="pres">
      <dgm:prSet presAssocID="{33D3DACF-8C7F-4061-B36D-0EA577DD8746}" presName="level3hierChild" presStyleCnt="0"/>
      <dgm:spPr/>
    </dgm:pt>
  </dgm:ptLst>
  <dgm:cxnLst>
    <dgm:cxn modelId="{96941205-F556-417A-B467-6877C3FDD1A8}" type="presOf" srcId="{861D0315-2BBF-4B89-A945-8744D866988B}" destId="{DF65DC6B-D235-4E16-AED4-9FFA3B18F2BC}" srcOrd="0" destOrd="0" presId="urn:microsoft.com/office/officeart/2005/8/layout/hierarchy2"/>
    <dgm:cxn modelId="{E81BFF23-26AA-4EF6-9FD2-12ACD1A155E6}" srcId="{B5735AA9-7B16-4CAF-B2E8-6F053253B5E9}" destId="{A0ADB093-C1B1-4485-B7CF-B38511B872FF}" srcOrd="0" destOrd="0" parTransId="{2740D500-ADF1-4C22-B4B1-4C45D61F801C}" sibTransId="{7F9814E6-FCC2-42F7-9407-E33EFADFCE06}"/>
    <dgm:cxn modelId="{5D556235-C281-4A1F-BF5D-56D02CC7FBE5}" type="presOf" srcId="{8C5545F6-2ABF-4028-8CCF-853DE1702903}" destId="{30E36F3C-BAD1-4AFB-B8BC-6859E268750D}" srcOrd="0" destOrd="0" presId="urn:microsoft.com/office/officeart/2005/8/layout/hierarchy2"/>
    <dgm:cxn modelId="{04B18644-8F5E-4A39-8F29-60A04A951329}" type="presOf" srcId="{24B2E916-E6C2-4693-88E2-52873E401657}" destId="{A5007894-EC08-40B7-BABC-52A45FC46879}" srcOrd="0" destOrd="0" presId="urn:microsoft.com/office/officeart/2005/8/layout/hierarchy2"/>
    <dgm:cxn modelId="{5CAAEE74-37F9-48DA-9222-67742D3BC886}" type="presOf" srcId="{861D0315-2BBF-4B89-A945-8744D866988B}" destId="{6A977F6F-6E3D-4642-9FC2-4D2F7CCC07BF}" srcOrd="1" destOrd="0" presId="urn:microsoft.com/office/officeart/2005/8/layout/hierarchy2"/>
    <dgm:cxn modelId="{98BEC988-ECE5-4C3C-86E2-D7562061F349}" srcId="{B5735AA9-7B16-4CAF-B2E8-6F053253B5E9}" destId="{33D3DACF-8C7F-4061-B36D-0EA577DD8746}" srcOrd="2" destOrd="0" parTransId="{861D0315-2BBF-4B89-A945-8744D866988B}" sibTransId="{E3FAC14A-6542-49B7-861E-6C2A1763F248}"/>
    <dgm:cxn modelId="{C430418E-8A45-4BE4-A912-0562475DABE6}" srcId="{B5735AA9-7B16-4CAF-B2E8-6F053253B5E9}" destId="{24B2E916-E6C2-4693-88E2-52873E401657}" srcOrd="1" destOrd="0" parTransId="{41E22E7F-08EA-4413-8C8F-B7949D67C3B1}" sibTransId="{587AA509-0157-4F28-A65D-E37C3F1D26D9}"/>
    <dgm:cxn modelId="{F3581A9D-B9BE-40BB-A5F1-AE400C34CA54}" type="presOf" srcId="{B5735AA9-7B16-4CAF-B2E8-6F053253B5E9}" destId="{EA620076-637D-4096-AA55-931F404E44EE}" srcOrd="0" destOrd="0" presId="urn:microsoft.com/office/officeart/2005/8/layout/hierarchy2"/>
    <dgm:cxn modelId="{6B0FE1AE-89A4-4E38-8CDF-EE5E0D60F1B8}" type="presOf" srcId="{41E22E7F-08EA-4413-8C8F-B7949D67C3B1}" destId="{54A44271-FE4F-44CC-8B3F-F6ADE3BEBD2A}" srcOrd="0" destOrd="0" presId="urn:microsoft.com/office/officeart/2005/8/layout/hierarchy2"/>
    <dgm:cxn modelId="{A69EECAE-3E5A-4246-99A8-00763FB17E38}" type="presOf" srcId="{41E22E7F-08EA-4413-8C8F-B7949D67C3B1}" destId="{D2BCBE20-B3D6-4141-8407-2B1C2C3A8FD0}" srcOrd="1" destOrd="0" presId="urn:microsoft.com/office/officeart/2005/8/layout/hierarchy2"/>
    <dgm:cxn modelId="{47AD24B4-7311-47D0-BA5E-D8948309DF41}" type="presOf" srcId="{33D3DACF-8C7F-4061-B36D-0EA577DD8746}" destId="{A4836FC9-C2EA-4539-B86C-D789B765C31F}" srcOrd="0" destOrd="0" presId="urn:microsoft.com/office/officeart/2005/8/layout/hierarchy2"/>
    <dgm:cxn modelId="{FD426FB8-ECED-4308-9C89-227132080AF0}" type="presOf" srcId="{A0ADB093-C1B1-4485-B7CF-B38511B872FF}" destId="{9B74946F-635E-48EF-8C01-387D3BAC954E}" srcOrd="0" destOrd="0" presId="urn:microsoft.com/office/officeart/2005/8/layout/hierarchy2"/>
    <dgm:cxn modelId="{C320CECB-FB4E-40EF-8A2A-4932CD69DB24}" type="presOf" srcId="{2740D500-ADF1-4C22-B4B1-4C45D61F801C}" destId="{AADC0732-6B41-499A-8DFD-7115261EDF19}" srcOrd="1" destOrd="0" presId="urn:microsoft.com/office/officeart/2005/8/layout/hierarchy2"/>
    <dgm:cxn modelId="{2D2161F4-DAEC-4402-888C-EE8C0D7565E9}" type="presOf" srcId="{2740D500-ADF1-4C22-B4B1-4C45D61F801C}" destId="{5C545DE9-7A2A-4C8B-A11A-1AFF384CE896}" srcOrd="0" destOrd="0" presId="urn:microsoft.com/office/officeart/2005/8/layout/hierarchy2"/>
    <dgm:cxn modelId="{761869FA-9BFA-4086-BE0E-8B3CCE0124F3}" srcId="{8C5545F6-2ABF-4028-8CCF-853DE1702903}" destId="{B5735AA9-7B16-4CAF-B2E8-6F053253B5E9}" srcOrd="0" destOrd="0" parTransId="{44B90FEA-02FB-487F-BCFD-97B1BA3FD14A}" sibTransId="{E553EB62-C9AB-4341-937C-18EE20B42122}"/>
    <dgm:cxn modelId="{95DA23F6-1822-416E-9E00-BBCBA5A9568D}" type="presParOf" srcId="{30E36F3C-BAD1-4AFB-B8BC-6859E268750D}" destId="{BB6A4A73-044D-4069-99E0-CA9C81335855}" srcOrd="0" destOrd="0" presId="urn:microsoft.com/office/officeart/2005/8/layout/hierarchy2"/>
    <dgm:cxn modelId="{57A1567E-8B05-495D-BA1B-F43F274A99F9}" type="presParOf" srcId="{BB6A4A73-044D-4069-99E0-CA9C81335855}" destId="{EA620076-637D-4096-AA55-931F404E44EE}" srcOrd="0" destOrd="0" presId="urn:microsoft.com/office/officeart/2005/8/layout/hierarchy2"/>
    <dgm:cxn modelId="{8B1E0405-DC2F-4D28-BC53-F57ED1FF73EB}" type="presParOf" srcId="{BB6A4A73-044D-4069-99E0-CA9C81335855}" destId="{51C24433-E096-4878-B436-3B14DDE537AA}" srcOrd="1" destOrd="0" presId="urn:microsoft.com/office/officeart/2005/8/layout/hierarchy2"/>
    <dgm:cxn modelId="{DCE2FD59-89DC-43C5-AF3D-DC1F3D8323F2}" type="presParOf" srcId="{51C24433-E096-4878-B436-3B14DDE537AA}" destId="{5C545DE9-7A2A-4C8B-A11A-1AFF384CE896}" srcOrd="0" destOrd="0" presId="urn:microsoft.com/office/officeart/2005/8/layout/hierarchy2"/>
    <dgm:cxn modelId="{58BCFC02-A71C-481A-9072-1A3C56CE318E}" type="presParOf" srcId="{5C545DE9-7A2A-4C8B-A11A-1AFF384CE896}" destId="{AADC0732-6B41-499A-8DFD-7115261EDF19}" srcOrd="0" destOrd="0" presId="urn:microsoft.com/office/officeart/2005/8/layout/hierarchy2"/>
    <dgm:cxn modelId="{F52855AD-F517-47C5-99F2-5F8939914E5C}" type="presParOf" srcId="{51C24433-E096-4878-B436-3B14DDE537AA}" destId="{F2B7098A-FB38-4ED7-809A-74593CCB15A6}" srcOrd="1" destOrd="0" presId="urn:microsoft.com/office/officeart/2005/8/layout/hierarchy2"/>
    <dgm:cxn modelId="{9179AA8E-B75F-4AE9-B924-E11A26110E0F}" type="presParOf" srcId="{F2B7098A-FB38-4ED7-809A-74593CCB15A6}" destId="{9B74946F-635E-48EF-8C01-387D3BAC954E}" srcOrd="0" destOrd="0" presId="urn:microsoft.com/office/officeart/2005/8/layout/hierarchy2"/>
    <dgm:cxn modelId="{A466E724-87F8-46D1-AC58-FDE38562EED9}" type="presParOf" srcId="{F2B7098A-FB38-4ED7-809A-74593CCB15A6}" destId="{95A4CD2C-9A3D-47BB-B4E8-93EAACEBB875}" srcOrd="1" destOrd="0" presId="urn:microsoft.com/office/officeart/2005/8/layout/hierarchy2"/>
    <dgm:cxn modelId="{78B63158-27A3-4EB3-AFD7-BE6D595C0ABD}" type="presParOf" srcId="{51C24433-E096-4878-B436-3B14DDE537AA}" destId="{54A44271-FE4F-44CC-8B3F-F6ADE3BEBD2A}" srcOrd="2" destOrd="0" presId="urn:microsoft.com/office/officeart/2005/8/layout/hierarchy2"/>
    <dgm:cxn modelId="{84EB1185-FFF4-479D-BC6C-F6AF77EC0FC5}" type="presParOf" srcId="{54A44271-FE4F-44CC-8B3F-F6ADE3BEBD2A}" destId="{D2BCBE20-B3D6-4141-8407-2B1C2C3A8FD0}" srcOrd="0" destOrd="0" presId="urn:microsoft.com/office/officeart/2005/8/layout/hierarchy2"/>
    <dgm:cxn modelId="{640DBCAC-A3AA-40CC-BDB6-716C00777EF1}" type="presParOf" srcId="{51C24433-E096-4878-B436-3B14DDE537AA}" destId="{89F7A5F0-2F50-4EB6-851B-0594E8D9B81C}" srcOrd="3" destOrd="0" presId="urn:microsoft.com/office/officeart/2005/8/layout/hierarchy2"/>
    <dgm:cxn modelId="{48A59C80-CC60-4983-A53A-CEDD3EFDF87C}" type="presParOf" srcId="{89F7A5F0-2F50-4EB6-851B-0594E8D9B81C}" destId="{A5007894-EC08-40B7-BABC-52A45FC46879}" srcOrd="0" destOrd="0" presId="urn:microsoft.com/office/officeart/2005/8/layout/hierarchy2"/>
    <dgm:cxn modelId="{25B81F26-5386-433C-846C-2DCDBEEC682C}" type="presParOf" srcId="{89F7A5F0-2F50-4EB6-851B-0594E8D9B81C}" destId="{8CB5B53A-AEA9-48D8-A71E-C083AF2B7169}" srcOrd="1" destOrd="0" presId="urn:microsoft.com/office/officeart/2005/8/layout/hierarchy2"/>
    <dgm:cxn modelId="{837673B4-6AB6-42D2-9570-66FBB405BD8A}" type="presParOf" srcId="{51C24433-E096-4878-B436-3B14DDE537AA}" destId="{DF65DC6B-D235-4E16-AED4-9FFA3B18F2BC}" srcOrd="4" destOrd="0" presId="urn:microsoft.com/office/officeart/2005/8/layout/hierarchy2"/>
    <dgm:cxn modelId="{A4C3A173-FB45-4BBD-8F25-8F5F5AC09FD0}" type="presParOf" srcId="{DF65DC6B-D235-4E16-AED4-9FFA3B18F2BC}" destId="{6A977F6F-6E3D-4642-9FC2-4D2F7CCC07BF}" srcOrd="0" destOrd="0" presId="urn:microsoft.com/office/officeart/2005/8/layout/hierarchy2"/>
    <dgm:cxn modelId="{4CC7CA07-E869-4CF7-A626-78CBBA79965F}" type="presParOf" srcId="{51C24433-E096-4878-B436-3B14DDE537AA}" destId="{BAA5569E-53CC-405C-AB8B-1AE32B690555}" srcOrd="5" destOrd="0" presId="urn:microsoft.com/office/officeart/2005/8/layout/hierarchy2"/>
    <dgm:cxn modelId="{C32AD9B9-C0AA-45FC-B331-1DD246564C86}" type="presParOf" srcId="{BAA5569E-53CC-405C-AB8B-1AE32B690555}" destId="{A4836FC9-C2EA-4539-B86C-D789B765C31F}" srcOrd="0" destOrd="0" presId="urn:microsoft.com/office/officeart/2005/8/layout/hierarchy2"/>
    <dgm:cxn modelId="{65601399-DEB9-4D28-A618-1EFAD2BE37DA}" type="presParOf" srcId="{BAA5569E-53CC-405C-AB8B-1AE32B690555}" destId="{1BC6C424-40A2-46DB-B8B1-C70EF201865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AB3921-DF56-4A6A-B1FC-F3434EA5F666}" type="doc">
      <dgm:prSet loTypeId="urn:microsoft.com/office/officeart/2005/8/layout/hierarchy2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sk-SK"/>
        </a:p>
      </dgm:t>
    </dgm:pt>
    <dgm:pt modelId="{E7C9366A-FEE5-4904-AD29-ED9C2028DD5A}">
      <dgm:prSet phldrT="[Text]"/>
      <dgm:spPr/>
      <dgm:t>
        <a:bodyPr/>
        <a:lstStyle/>
        <a:p>
          <a:r>
            <a:rPr lang="sk-SK" dirty="0"/>
            <a:t>R</a:t>
          </a:r>
          <a:r>
            <a:rPr lang="en-US" dirty="0"/>
            <a:t>[1200]</a:t>
          </a:r>
          <a:endParaRPr lang="sk-SK" dirty="0"/>
        </a:p>
      </dgm:t>
    </dgm:pt>
    <dgm:pt modelId="{07546D84-EEF5-4BE7-876A-7D7443C6FD02}" type="parTrans" cxnId="{7BC56DED-5863-4169-89F9-E3EC200B8070}">
      <dgm:prSet/>
      <dgm:spPr/>
      <dgm:t>
        <a:bodyPr/>
        <a:lstStyle/>
        <a:p>
          <a:endParaRPr lang="sk-SK"/>
        </a:p>
      </dgm:t>
    </dgm:pt>
    <dgm:pt modelId="{595D07CD-1AF5-4A80-9C20-CCAE8471210E}" type="sibTrans" cxnId="{7BC56DED-5863-4169-89F9-E3EC200B8070}">
      <dgm:prSet/>
      <dgm:spPr/>
      <dgm:t>
        <a:bodyPr/>
        <a:lstStyle/>
        <a:p>
          <a:endParaRPr lang="sk-SK"/>
        </a:p>
      </dgm:t>
    </dgm:pt>
    <dgm:pt modelId="{3F629761-1A6A-4122-B312-3114537EEB9B}">
      <dgm:prSet phldrT="[Text]"/>
      <dgm:spPr/>
      <dgm:t>
        <a:bodyPr/>
        <a:lstStyle/>
        <a:p>
          <a:r>
            <a:rPr lang="en-US" dirty="0"/>
            <a:t>R[1100]</a:t>
          </a:r>
          <a:endParaRPr lang="sk-SK" dirty="0"/>
        </a:p>
      </dgm:t>
    </dgm:pt>
    <dgm:pt modelId="{B0BAE2B5-A088-4313-8C51-7110F2A9DAF2}" type="parTrans" cxnId="{5443BA6F-C412-4CF3-9D81-54DC6F805F5F}">
      <dgm:prSet/>
      <dgm:spPr/>
      <dgm:t>
        <a:bodyPr/>
        <a:lstStyle/>
        <a:p>
          <a:endParaRPr lang="sk-SK"/>
        </a:p>
      </dgm:t>
    </dgm:pt>
    <dgm:pt modelId="{8925B68E-4C7E-4DAA-8680-39A8014E04F9}" type="sibTrans" cxnId="{5443BA6F-C412-4CF3-9D81-54DC6F805F5F}">
      <dgm:prSet/>
      <dgm:spPr/>
      <dgm:t>
        <a:bodyPr/>
        <a:lstStyle/>
        <a:p>
          <a:endParaRPr lang="sk-SK"/>
        </a:p>
      </dgm:t>
    </dgm:pt>
    <dgm:pt modelId="{A60A236E-1685-4D61-8BD1-EBF23FFF1E48}">
      <dgm:prSet phldrT="[Text]"/>
      <dgm:spPr/>
      <dgm:t>
        <a:bodyPr/>
        <a:lstStyle/>
        <a:p>
          <a:r>
            <a:rPr lang="en-US" dirty="0"/>
            <a:t>R[1000]</a:t>
          </a:r>
          <a:endParaRPr lang="sk-SK" dirty="0"/>
        </a:p>
      </dgm:t>
    </dgm:pt>
    <dgm:pt modelId="{E8EA0C2A-EEBD-4424-B221-F50AFF10986F}" type="parTrans" cxnId="{610E4B6B-85CA-4C72-BE88-D65E425BF022}">
      <dgm:prSet/>
      <dgm:spPr/>
      <dgm:t>
        <a:bodyPr/>
        <a:lstStyle/>
        <a:p>
          <a:endParaRPr lang="sk-SK"/>
        </a:p>
      </dgm:t>
    </dgm:pt>
    <dgm:pt modelId="{FB286E34-3BD3-4835-9346-84C3B45B29CB}" type="sibTrans" cxnId="{610E4B6B-85CA-4C72-BE88-D65E425BF022}">
      <dgm:prSet/>
      <dgm:spPr/>
      <dgm:t>
        <a:bodyPr/>
        <a:lstStyle/>
        <a:p>
          <a:endParaRPr lang="sk-SK"/>
        </a:p>
      </dgm:t>
    </dgm:pt>
    <dgm:pt modelId="{D9609D16-BBD9-4862-B4AC-47122CB91466}">
      <dgm:prSet phldrT="[Text]"/>
      <dgm:spPr/>
      <dgm:t>
        <a:bodyPr/>
        <a:lstStyle/>
        <a:p>
          <a:r>
            <a:rPr lang="en-US" dirty="0"/>
            <a:t>R[600]</a:t>
          </a:r>
          <a:endParaRPr lang="sk-SK" dirty="0"/>
        </a:p>
      </dgm:t>
    </dgm:pt>
    <dgm:pt modelId="{05FA3D90-D1B6-432F-B02A-8371A9AD2876}" type="parTrans" cxnId="{D37A8241-82E7-45A6-92A7-34259FA39AFC}">
      <dgm:prSet/>
      <dgm:spPr/>
      <dgm:t>
        <a:bodyPr/>
        <a:lstStyle/>
        <a:p>
          <a:endParaRPr lang="sk-SK"/>
        </a:p>
      </dgm:t>
    </dgm:pt>
    <dgm:pt modelId="{09862725-E60A-4FDC-B80B-CDAC740D6A07}" type="sibTrans" cxnId="{D37A8241-82E7-45A6-92A7-34259FA39AFC}">
      <dgm:prSet/>
      <dgm:spPr/>
      <dgm:t>
        <a:bodyPr/>
        <a:lstStyle/>
        <a:p>
          <a:endParaRPr lang="sk-SK"/>
        </a:p>
      </dgm:t>
    </dgm:pt>
    <dgm:pt modelId="{36352A1E-780C-4D2B-BFC3-50D4BB75D1A8}">
      <dgm:prSet phldrT="[Text]"/>
      <dgm:spPr/>
      <dgm:t>
        <a:bodyPr/>
        <a:lstStyle/>
        <a:p>
          <a:r>
            <a:rPr lang="en-US" dirty="0"/>
            <a:t>R[700]</a:t>
          </a:r>
          <a:endParaRPr lang="sk-SK" dirty="0"/>
        </a:p>
      </dgm:t>
    </dgm:pt>
    <dgm:pt modelId="{1357D766-6C1C-4E73-8F58-1C40375E9C01}" type="parTrans" cxnId="{C01C62BD-586F-4BD9-884C-9FF5DD70A432}">
      <dgm:prSet/>
      <dgm:spPr/>
      <dgm:t>
        <a:bodyPr/>
        <a:lstStyle/>
        <a:p>
          <a:endParaRPr lang="sk-SK"/>
        </a:p>
      </dgm:t>
    </dgm:pt>
    <dgm:pt modelId="{241C79FD-CD9C-40A2-8DBA-6D46BF65C3CD}" type="sibTrans" cxnId="{C01C62BD-586F-4BD9-884C-9FF5DD70A432}">
      <dgm:prSet/>
      <dgm:spPr/>
      <dgm:t>
        <a:bodyPr/>
        <a:lstStyle/>
        <a:p>
          <a:endParaRPr lang="sk-SK"/>
        </a:p>
      </dgm:t>
    </dgm:pt>
    <dgm:pt modelId="{365EC70D-312C-4038-BD06-4F3798F0C59F}">
      <dgm:prSet phldrT="[Text]"/>
      <dgm:spPr/>
      <dgm:t>
        <a:bodyPr/>
        <a:lstStyle/>
        <a:p>
          <a:r>
            <a:rPr lang="en-US" dirty="0"/>
            <a:t>R[600]</a:t>
          </a:r>
          <a:endParaRPr lang="sk-SK" dirty="0"/>
        </a:p>
      </dgm:t>
    </dgm:pt>
    <dgm:pt modelId="{FE703B35-F449-4266-8350-1A58641FE71B}" type="parTrans" cxnId="{DB3FDFCD-7B61-4CCA-9972-47CCE8037690}">
      <dgm:prSet/>
      <dgm:spPr/>
      <dgm:t>
        <a:bodyPr/>
        <a:lstStyle/>
        <a:p>
          <a:endParaRPr lang="sk-SK"/>
        </a:p>
      </dgm:t>
    </dgm:pt>
    <dgm:pt modelId="{7865D836-7F09-4204-9B23-14ECF132B327}" type="sibTrans" cxnId="{DB3FDFCD-7B61-4CCA-9972-47CCE8037690}">
      <dgm:prSet/>
      <dgm:spPr/>
      <dgm:t>
        <a:bodyPr/>
        <a:lstStyle/>
        <a:p>
          <a:endParaRPr lang="sk-SK"/>
        </a:p>
      </dgm:t>
    </dgm:pt>
    <dgm:pt modelId="{37C95C99-BDFD-4B17-9B0D-82CCF1BE5CE2}">
      <dgm:prSet phldrT="[Text]"/>
      <dgm:spPr>
        <a:noFill/>
      </dgm:spPr>
      <dgm:t>
        <a:bodyPr/>
        <a:lstStyle/>
        <a:p>
          <a:r>
            <a:rPr lang="en-US" dirty="0"/>
            <a:t>R[400]</a:t>
          </a:r>
          <a:endParaRPr lang="sk-SK" dirty="0"/>
        </a:p>
      </dgm:t>
    </dgm:pt>
    <dgm:pt modelId="{3703DAFD-62C4-4FE9-A1DB-F54C77B0648E}" type="parTrans" cxnId="{9C8A1F37-EA85-4896-ADC8-5F92F24C9944}">
      <dgm:prSet/>
      <dgm:spPr/>
      <dgm:t>
        <a:bodyPr/>
        <a:lstStyle/>
        <a:p>
          <a:endParaRPr lang="sk-SK"/>
        </a:p>
      </dgm:t>
    </dgm:pt>
    <dgm:pt modelId="{55BCA5AA-BA4C-41C5-AC17-936E62B7B900}" type="sibTrans" cxnId="{9C8A1F37-EA85-4896-ADC8-5F92F24C9944}">
      <dgm:prSet/>
      <dgm:spPr/>
      <dgm:t>
        <a:bodyPr/>
        <a:lstStyle/>
        <a:p>
          <a:endParaRPr lang="sk-SK"/>
        </a:p>
      </dgm:t>
    </dgm:pt>
    <dgm:pt modelId="{13EF5A2D-2451-4988-A4F7-4E14F84F999A}">
      <dgm:prSet phldrT="[Text]"/>
      <dgm:spPr/>
      <dgm:t>
        <a:bodyPr/>
        <a:lstStyle/>
        <a:p>
          <a:r>
            <a:rPr lang="en-US" dirty="0"/>
            <a:t>R[300]</a:t>
          </a:r>
          <a:endParaRPr lang="sk-SK" dirty="0"/>
        </a:p>
      </dgm:t>
    </dgm:pt>
    <dgm:pt modelId="{641791D9-4F42-4F46-8DA6-8C1EC78D4E8E}" type="parTrans" cxnId="{30BDCD56-559C-4799-9808-D99A396A4EF2}">
      <dgm:prSet/>
      <dgm:spPr/>
      <dgm:t>
        <a:bodyPr/>
        <a:lstStyle/>
        <a:p>
          <a:endParaRPr lang="sk-SK"/>
        </a:p>
      </dgm:t>
    </dgm:pt>
    <dgm:pt modelId="{E74E4C06-05BE-4080-AB9C-28A51C663A68}" type="sibTrans" cxnId="{30BDCD56-559C-4799-9808-D99A396A4EF2}">
      <dgm:prSet/>
      <dgm:spPr/>
      <dgm:t>
        <a:bodyPr/>
        <a:lstStyle/>
        <a:p>
          <a:endParaRPr lang="sk-SK"/>
        </a:p>
      </dgm:t>
    </dgm:pt>
    <dgm:pt modelId="{11E8467B-A38E-4EB7-930F-776C85207DC9}">
      <dgm:prSet phldrT="[Text]"/>
      <dgm:spPr>
        <a:solidFill>
          <a:srgbClr val="CCFFCC"/>
        </a:solidFill>
      </dgm:spPr>
      <dgm:t>
        <a:bodyPr/>
        <a:lstStyle/>
        <a:p>
          <a:r>
            <a:rPr lang="en-US" dirty="0"/>
            <a:t>R[200]</a:t>
          </a:r>
          <a:endParaRPr lang="sk-SK" dirty="0"/>
        </a:p>
      </dgm:t>
    </dgm:pt>
    <dgm:pt modelId="{EF22D59B-B93D-4685-BB7A-192BCA95B3E2}" type="parTrans" cxnId="{7DBEF7B8-A7E2-42DA-AFDA-A405B212027B}">
      <dgm:prSet/>
      <dgm:spPr/>
      <dgm:t>
        <a:bodyPr/>
        <a:lstStyle/>
        <a:p>
          <a:endParaRPr lang="sk-SK"/>
        </a:p>
      </dgm:t>
    </dgm:pt>
    <dgm:pt modelId="{4652E9F7-77F9-46B0-AA4F-5910BADD9801}" type="sibTrans" cxnId="{7DBEF7B8-A7E2-42DA-AFDA-A405B212027B}">
      <dgm:prSet/>
      <dgm:spPr/>
      <dgm:t>
        <a:bodyPr/>
        <a:lstStyle/>
        <a:p>
          <a:endParaRPr lang="sk-SK"/>
        </a:p>
      </dgm:t>
    </dgm:pt>
    <dgm:pt modelId="{6F7F2837-B7F4-4D47-AA94-A0138C4647B8}">
      <dgm:prSet phldrT="[Text]"/>
      <dgm:spPr/>
      <dgm:t>
        <a:bodyPr/>
        <a:lstStyle/>
        <a:p>
          <a:r>
            <a:rPr lang="en-US" dirty="0"/>
            <a:t>R[900]</a:t>
          </a:r>
          <a:endParaRPr lang="sk-SK" dirty="0"/>
        </a:p>
      </dgm:t>
    </dgm:pt>
    <dgm:pt modelId="{0A6966CF-3DDF-463A-A777-21228A6FE3CE}" type="parTrans" cxnId="{BE8C1817-48C3-493E-9589-ED5A56EE2A7D}">
      <dgm:prSet/>
      <dgm:spPr/>
      <dgm:t>
        <a:bodyPr/>
        <a:lstStyle/>
        <a:p>
          <a:endParaRPr lang="sk-SK"/>
        </a:p>
      </dgm:t>
    </dgm:pt>
    <dgm:pt modelId="{080F3567-930C-4417-A17B-2317ECB01173}" type="sibTrans" cxnId="{BE8C1817-48C3-493E-9589-ED5A56EE2A7D}">
      <dgm:prSet/>
      <dgm:spPr/>
      <dgm:t>
        <a:bodyPr/>
        <a:lstStyle/>
        <a:p>
          <a:endParaRPr lang="sk-SK"/>
        </a:p>
      </dgm:t>
    </dgm:pt>
    <dgm:pt modelId="{B914C521-4172-4AF9-B5DC-C0D2EBF2F91D}">
      <dgm:prSet phldrT="[Text]"/>
      <dgm:spPr/>
      <dgm:t>
        <a:bodyPr/>
        <a:lstStyle/>
        <a:p>
          <a:r>
            <a:rPr lang="en-US" dirty="0"/>
            <a:t>R[500]</a:t>
          </a:r>
          <a:endParaRPr lang="sk-SK" dirty="0"/>
        </a:p>
      </dgm:t>
    </dgm:pt>
    <dgm:pt modelId="{F2328B8B-A41F-4B57-BE9B-0941ED60AF62}" type="parTrans" cxnId="{BA00AAD9-0ACC-4FA7-8DA3-2C99934AEA24}">
      <dgm:prSet/>
      <dgm:spPr/>
      <dgm:t>
        <a:bodyPr/>
        <a:lstStyle/>
        <a:p>
          <a:endParaRPr lang="sk-SK"/>
        </a:p>
      </dgm:t>
    </dgm:pt>
    <dgm:pt modelId="{07CAD388-F10E-4CA4-B323-42F9FE27FF09}" type="sibTrans" cxnId="{BA00AAD9-0ACC-4FA7-8DA3-2C99934AEA24}">
      <dgm:prSet/>
      <dgm:spPr/>
      <dgm:t>
        <a:bodyPr/>
        <a:lstStyle/>
        <a:p>
          <a:endParaRPr lang="sk-SK"/>
        </a:p>
      </dgm:t>
    </dgm:pt>
    <dgm:pt modelId="{A397BF00-92F0-468A-96AC-1DE4F70233BB}">
      <dgm:prSet phldrT="[Text]"/>
      <dgm:spPr>
        <a:solidFill>
          <a:srgbClr val="CCFFCC"/>
        </a:solidFill>
      </dgm:spPr>
      <dgm:t>
        <a:bodyPr/>
        <a:lstStyle/>
        <a:p>
          <a:r>
            <a:rPr lang="en-US" dirty="0"/>
            <a:t>R[200]</a:t>
          </a:r>
          <a:endParaRPr lang="sk-SK" dirty="0"/>
        </a:p>
      </dgm:t>
    </dgm:pt>
    <dgm:pt modelId="{ECE52230-CA40-4D36-9819-7B1C5ACBB560}" type="parTrans" cxnId="{FDEE6845-F8A9-477A-A4CF-22E9D1B42E37}">
      <dgm:prSet/>
      <dgm:spPr/>
      <dgm:t>
        <a:bodyPr/>
        <a:lstStyle/>
        <a:p>
          <a:endParaRPr lang="sk-SK"/>
        </a:p>
      </dgm:t>
    </dgm:pt>
    <dgm:pt modelId="{99A22B22-0256-4776-965A-9BAC81835316}" type="sibTrans" cxnId="{FDEE6845-F8A9-477A-A4CF-22E9D1B42E37}">
      <dgm:prSet/>
      <dgm:spPr/>
      <dgm:t>
        <a:bodyPr/>
        <a:lstStyle/>
        <a:p>
          <a:endParaRPr lang="sk-SK"/>
        </a:p>
      </dgm:t>
    </dgm:pt>
    <dgm:pt modelId="{E6079B66-8D9C-49D0-8FA5-AE150EA49F2D}">
      <dgm:prSet phldrT="[Text]"/>
      <dgm:spPr>
        <a:solidFill>
          <a:srgbClr val="CCFFCC"/>
        </a:solidFill>
      </dgm:spPr>
      <dgm:t>
        <a:bodyPr/>
        <a:lstStyle/>
        <a:p>
          <a:r>
            <a:rPr lang="en-US" dirty="0"/>
            <a:t>R[200]</a:t>
          </a:r>
          <a:endParaRPr lang="sk-SK" dirty="0"/>
        </a:p>
      </dgm:t>
    </dgm:pt>
    <dgm:pt modelId="{ADCF8166-877E-46D7-97B5-0130E0841A95}" type="parTrans" cxnId="{337EDE3D-5A1C-4125-A173-2B6C3D476700}">
      <dgm:prSet/>
      <dgm:spPr/>
      <dgm:t>
        <a:bodyPr/>
        <a:lstStyle/>
        <a:p>
          <a:endParaRPr lang="sk-SK"/>
        </a:p>
      </dgm:t>
    </dgm:pt>
    <dgm:pt modelId="{614AF34F-8A83-409A-8B2B-30F15FC3942E}" type="sibTrans" cxnId="{337EDE3D-5A1C-4125-A173-2B6C3D476700}">
      <dgm:prSet/>
      <dgm:spPr/>
      <dgm:t>
        <a:bodyPr/>
        <a:lstStyle/>
        <a:p>
          <a:endParaRPr lang="sk-SK"/>
        </a:p>
      </dgm:t>
    </dgm:pt>
    <dgm:pt modelId="{8461C208-E993-4CF9-AB4A-A5DAADF734E4}">
      <dgm:prSet phldrT="[Text]"/>
      <dgm:spPr>
        <a:noFill/>
      </dgm:spPr>
      <dgm:t>
        <a:bodyPr/>
        <a:lstStyle/>
        <a:p>
          <a:r>
            <a:rPr lang="en-US" dirty="0"/>
            <a:t>R[300]</a:t>
          </a:r>
          <a:endParaRPr lang="sk-SK" dirty="0"/>
        </a:p>
      </dgm:t>
    </dgm:pt>
    <dgm:pt modelId="{D69CF197-F853-4A84-978B-6234DFC12619}" type="parTrans" cxnId="{18CE68D6-3953-4E98-A72F-02AD05686E94}">
      <dgm:prSet/>
      <dgm:spPr/>
      <dgm:t>
        <a:bodyPr/>
        <a:lstStyle/>
        <a:p>
          <a:endParaRPr lang="sk-SK"/>
        </a:p>
      </dgm:t>
    </dgm:pt>
    <dgm:pt modelId="{90B44476-A045-4105-BDC0-547022F02C36}" type="sibTrans" cxnId="{18CE68D6-3953-4E98-A72F-02AD05686E94}">
      <dgm:prSet/>
      <dgm:spPr/>
      <dgm:t>
        <a:bodyPr/>
        <a:lstStyle/>
        <a:p>
          <a:endParaRPr lang="sk-SK"/>
        </a:p>
      </dgm:t>
    </dgm:pt>
    <dgm:pt modelId="{2A047473-17BE-4509-928A-1D8BFD0212CB}">
      <dgm:prSet phldrT="[Text]"/>
      <dgm:spPr>
        <a:solidFill>
          <a:srgbClr val="CCFFCC"/>
        </a:solidFill>
      </dgm:spPr>
      <dgm:t>
        <a:bodyPr/>
        <a:lstStyle/>
        <a:p>
          <a:r>
            <a:rPr lang="en-US" dirty="0"/>
            <a:t>R[200]</a:t>
          </a:r>
          <a:endParaRPr lang="sk-SK" dirty="0"/>
        </a:p>
      </dgm:t>
    </dgm:pt>
    <dgm:pt modelId="{4FC12E2E-5E66-4138-A377-4AC95C99DF65}" type="parTrans" cxnId="{BFB34DA8-E4C4-40E1-BB28-7931632EDB72}">
      <dgm:prSet/>
      <dgm:spPr/>
      <dgm:t>
        <a:bodyPr/>
        <a:lstStyle/>
        <a:p>
          <a:endParaRPr lang="sk-SK"/>
        </a:p>
      </dgm:t>
    </dgm:pt>
    <dgm:pt modelId="{CDE83037-51F2-4E58-8CA3-E64BEFDB5F3C}" type="sibTrans" cxnId="{BFB34DA8-E4C4-40E1-BB28-7931632EDB72}">
      <dgm:prSet/>
      <dgm:spPr/>
      <dgm:t>
        <a:bodyPr/>
        <a:lstStyle/>
        <a:p>
          <a:endParaRPr lang="sk-SK"/>
        </a:p>
      </dgm:t>
    </dgm:pt>
    <dgm:pt modelId="{395EC6FA-B1EC-48E9-8C76-ABD41778FBDC}">
      <dgm:prSet phldrT="[Text]"/>
      <dgm:spPr/>
      <dgm:t>
        <a:bodyPr/>
        <a:lstStyle/>
        <a:p>
          <a:r>
            <a:rPr lang="en-US" dirty="0"/>
            <a:t>R[800]</a:t>
          </a:r>
          <a:endParaRPr lang="sk-SK" dirty="0"/>
        </a:p>
      </dgm:t>
    </dgm:pt>
    <dgm:pt modelId="{C0E06F5D-7CE1-4451-BC20-2E53D49EB7EA}" type="parTrans" cxnId="{051CF8D9-B0A6-4B5C-9D85-ADB1EA96F179}">
      <dgm:prSet/>
      <dgm:spPr/>
      <dgm:t>
        <a:bodyPr/>
        <a:lstStyle/>
        <a:p>
          <a:endParaRPr lang="sk-SK"/>
        </a:p>
      </dgm:t>
    </dgm:pt>
    <dgm:pt modelId="{3453F9CD-5F05-4D76-8606-67F260C744B2}" type="sibTrans" cxnId="{051CF8D9-B0A6-4B5C-9D85-ADB1EA96F179}">
      <dgm:prSet/>
      <dgm:spPr/>
    </dgm:pt>
    <dgm:pt modelId="{12E5BD7F-C259-462D-A234-5F60EB4A7615}">
      <dgm:prSet phldrT="[Text]"/>
      <dgm:spPr/>
      <dgm:t>
        <a:bodyPr/>
        <a:lstStyle/>
        <a:p>
          <a:r>
            <a:rPr lang="en-US" dirty="0"/>
            <a:t>R[100]</a:t>
          </a:r>
          <a:endParaRPr lang="sk-SK" dirty="0"/>
        </a:p>
      </dgm:t>
    </dgm:pt>
    <dgm:pt modelId="{50913F38-3B13-4991-9C2E-413DE8CCF056}" type="parTrans" cxnId="{93AD856D-DE8C-4487-A6E4-D8C4394C381E}">
      <dgm:prSet/>
      <dgm:spPr/>
      <dgm:t>
        <a:bodyPr/>
        <a:lstStyle/>
        <a:p>
          <a:endParaRPr lang="sk-SK"/>
        </a:p>
      </dgm:t>
    </dgm:pt>
    <dgm:pt modelId="{80F55F2F-399C-424E-B984-5E249E1D257F}" type="sibTrans" cxnId="{93AD856D-DE8C-4487-A6E4-D8C4394C381E}">
      <dgm:prSet/>
      <dgm:spPr/>
    </dgm:pt>
    <dgm:pt modelId="{C960F5ED-05EA-4898-9045-F6A0D1F14A60}">
      <dgm:prSet phldrT="[Text]"/>
      <dgm:spPr>
        <a:solidFill>
          <a:srgbClr val="CCFFCC"/>
        </a:solidFill>
      </dgm:spPr>
      <dgm:t>
        <a:bodyPr/>
        <a:lstStyle/>
        <a:p>
          <a:r>
            <a:rPr lang="en-US" dirty="0"/>
            <a:t>R[100]</a:t>
          </a:r>
          <a:endParaRPr lang="sk-SK" dirty="0"/>
        </a:p>
      </dgm:t>
    </dgm:pt>
    <dgm:pt modelId="{C09C1A4B-25B8-4E93-A6F5-320CDAD77061}" type="parTrans" cxnId="{D79797EC-C604-4858-BF44-2962C7DDFBCE}">
      <dgm:prSet/>
      <dgm:spPr/>
      <dgm:t>
        <a:bodyPr/>
        <a:lstStyle/>
        <a:p>
          <a:endParaRPr lang="sk-SK"/>
        </a:p>
      </dgm:t>
    </dgm:pt>
    <dgm:pt modelId="{E3A7F2FB-4FAD-47C8-BE8E-B97DCFAFDE30}" type="sibTrans" cxnId="{D79797EC-C604-4858-BF44-2962C7DDFBCE}">
      <dgm:prSet/>
      <dgm:spPr/>
    </dgm:pt>
    <dgm:pt modelId="{8B6E5DAE-6768-4E9B-B389-528487F871C9}">
      <dgm:prSet phldrT="[Text]"/>
      <dgm:spPr/>
      <dgm:t>
        <a:bodyPr/>
        <a:lstStyle/>
        <a:p>
          <a:r>
            <a:rPr lang="en-US" dirty="0"/>
            <a:t>R[500]</a:t>
          </a:r>
          <a:endParaRPr lang="sk-SK" dirty="0"/>
        </a:p>
      </dgm:t>
    </dgm:pt>
    <dgm:pt modelId="{45624EB3-6E38-4024-9F79-A07828AF92BA}" type="parTrans" cxnId="{68234B45-2E84-46D3-8956-3432EDB4543D}">
      <dgm:prSet/>
      <dgm:spPr/>
      <dgm:t>
        <a:bodyPr/>
        <a:lstStyle/>
        <a:p>
          <a:endParaRPr lang="sk-SK"/>
        </a:p>
      </dgm:t>
    </dgm:pt>
    <dgm:pt modelId="{813CC94D-24B5-490E-820D-13D90B5D4589}" type="sibTrans" cxnId="{68234B45-2E84-46D3-8956-3432EDB4543D}">
      <dgm:prSet/>
      <dgm:spPr/>
    </dgm:pt>
    <dgm:pt modelId="{0DEBD6F7-1E27-484A-8959-44A10D761745}">
      <dgm:prSet phldrT="[Text]"/>
      <dgm:spPr>
        <a:solidFill>
          <a:srgbClr val="CCFFCC"/>
        </a:solidFill>
      </dgm:spPr>
      <dgm:t>
        <a:bodyPr/>
        <a:lstStyle/>
        <a:p>
          <a:r>
            <a:rPr lang="en-US" dirty="0"/>
            <a:t>R[100]</a:t>
          </a:r>
          <a:endParaRPr lang="sk-SK" dirty="0"/>
        </a:p>
      </dgm:t>
    </dgm:pt>
    <dgm:pt modelId="{E35C3D41-2FBE-4828-9B97-9A3D2E266146}" type="parTrans" cxnId="{ED9A0D10-CDE0-4205-B29E-2B7C2A6D3D13}">
      <dgm:prSet/>
      <dgm:spPr/>
      <dgm:t>
        <a:bodyPr/>
        <a:lstStyle/>
        <a:p>
          <a:endParaRPr lang="sk-SK"/>
        </a:p>
      </dgm:t>
    </dgm:pt>
    <dgm:pt modelId="{0E2E6759-2CFC-4CF9-8B2C-E548E8FB3937}" type="sibTrans" cxnId="{ED9A0D10-CDE0-4205-B29E-2B7C2A6D3D13}">
      <dgm:prSet/>
      <dgm:spPr/>
    </dgm:pt>
    <dgm:pt modelId="{06732195-FC95-4DF8-983D-558A5D9CAD53}">
      <dgm:prSet phldrT="[Text]"/>
      <dgm:spPr/>
      <dgm:t>
        <a:bodyPr/>
        <a:lstStyle/>
        <a:p>
          <a:r>
            <a:rPr lang="en-US" dirty="0"/>
            <a:t>R[500]</a:t>
          </a:r>
          <a:endParaRPr lang="sk-SK" dirty="0"/>
        </a:p>
      </dgm:t>
    </dgm:pt>
    <dgm:pt modelId="{5FE613CA-E2C6-4F3D-AB02-780739A23F59}" type="parTrans" cxnId="{4B7CE4E5-1C1D-493A-B635-A6F58FE1E75F}">
      <dgm:prSet/>
      <dgm:spPr/>
      <dgm:t>
        <a:bodyPr/>
        <a:lstStyle/>
        <a:p>
          <a:endParaRPr lang="sk-SK"/>
        </a:p>
      </dgm:t>
    </dgm:pt>
    <dgm:pt modelId="{44D91799-6FBC-4C69-9A63-14B05B7927F0}" type="sibTrans" cxnId="{4B7CE4E5-1C1D-493A-B635-A6F58FE1E75F}">
      <dgm:prSet/>
      <dgm:spPr/>
    </dgm:pt>
    <dgm:pt modelId="{176F03A8-2B4C-47CE-A886-1831439B01DA}">
      <dgm:prSet phldrT="[Text]"/>
      <dgm:spPr>
        <a:solidFill>
          <a:srgbClr val="CCFFCC"/>
        </a:solidFill>
      </dgm:spPr>
      <dgm:t>
        <a:bodyPr/>
        <a:lstStyle/>
        <a:p>
          <a:r>
            <a:rPr lang="en-US" dirty="0"/>
            <a:t>R[100]</a:t>
          </a:r>
          <a:endParaRPr lang="sk-SK" dirty="0"/>
        </a:p>
      </dgm:t>
    </dgm:pt>
    <dgm:pt modelId="{4A061FA2-677C-46F1-A2DA-4334AEAAE109}" type="parTrans" cxnId="{678D2346-9848-4B47-8861-507B7F48B7D5}">
      <dgm:prSet/>
      <dgm:spPr/>
      <dgm:t>
        <a:bodyPr/>
        <a:lstStyle/>
        <a:p>
          <a:endParaRPr lang="sk-SK"/>
        </a:p>
      </dgm:t>
    </dgm:pt>
    <dgm:pt modelId="{78470BA3-A9F0-46FC-9816-2F492D09EA22}" type="sibTrans" cxnId="{678D2346-9848-4B47-8861-507B7F48B7D5}">
      <dgm:prSet/>
      <dgm:spPr/>
    </dgm:pt>
    <dgm:pt modelId="{D05F7F86-06AB-495E-AF29-6F10679025CF}">
      <dgm:prSet phldrT="[Text]"/>
      <dgm:spPr>
        <a:solidFill>
          <a:srgbClr val="CCFFCC"/>
        </a:solidFill>
      </dgm:spPr>
      <dgm:t>
        <a:bodyPr/>
        <a:lstStyle/>
        <a:p>
          <a:r>
            <a:rPr lang="en-US" dirty="0"/>
            <a:t>R[100]</a:t>
          </a:r>
          <a:endParaRPr lang="sk-SK" dirty="0"/>
        </a:p>
      </dgm:t>
    </dgm:pt>
    <dgm:pt modelId="{A1FFC8CD-7046-4F51-85BD-C0A2FC735CA1}" type="parTrans" cxnId="{D853C881-2FF2-4888-822B-DD955C442EED}">
      <dgm:prSet/>
      <dgm:spPr/>
      <dgm:t>
        <a:bodyPr/>
        <a:lstStyle/>
        <a:p>
          <a:endParaRPr lang="sk-SK"/>
        </a:p>
      </dgm:t>
    </dgm:pt>
    <dgm:pt modelId="{5FA80A30-7ABC-4150-BA95-2353E95CD0BE}" type="sibTrans" cxnId="{D853C881-2FF2-4888-822B-DD955C442EED}">
      <dgm:prSet/>
      <dgm:spPr/>
    </dgm:pt>
    <dgm:pt modelId="{6D4B44D1-6426-4773-9875-6FBB690AB03F}" type="pres">
      <dgm:prSet presAssocID="{90AB3921-DF56-4A6A-B1FC-F3434EA5F66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A13DDD5-DBD7-4DF2-9800-ECBF51754A24}" type="pres">
      <dgm:prSet presAssocID="{E7C9366A-FEE5-4904-AD29-ED9C2028DD5A}" presName="root1" presStyleCnt="0"/>
      <dgm:spPr/>
    </dgm:pt>
    <dgm:pt modelId="{FD6E8D5B-A59E-435E-8D37-23C33A46EA9F}" type="pres">
      <dgm:prSet presAssocID="{E7C9366A-FEE5-4904-AD29-ED9C2028DD5A}" presName="LevelOneTextNode" presStyleLbl="node0" presStyleIdx="0" presStyleCnt="1">
        <dgm:presLayoutVars>
          <dgm:chPref val="3"/>
        </dgm:presLayoutVars>
      </dgm:prSet>
      <dgm:spPr/>
    </dgm:pt>
    <dgm:pt modelId="{B0A6BF2D-E88A-4764-9013-07E41C120F71}" type="pres">
      <dgm:prSet presAssocID="{E7C9366A-FEE5-4904-AD29-ED9C2028DD5A}" presName="level2hierChild" presStyleCnt="0"/>
      <dgm:spPr/>
    </dgm:pt>
    <dgm:pt modelId="{95E67238-A49B-4C91-976F-A9B5637400CA}" type="pres">
      <dgm:prSet presAssocID="{B0BAE2B5-A088-4313-8C51-7110F2A9DAF2}" presName="conn2-1" presStyleLbl="parChTrans1D2" presStyleIdx="0" presStyleCnt="3"/>
      <dgm:spPr/>
    </dgm:pt>
    <dgm:pt modelId="{3FF5FA40-C2F3-4AB0-90E5-31300745002A}" type="pres">
      <dgm:prSet presAssocID="{B0BAE2B5-A088-4313-8C51-7110F2A9DAF2}" presName="connTx" presStyleLbl="parChTrans1D2" presStyleIdx="0" presStyleCnt="3"/>
      <dgm:spPr/>
    </dgm:pt>
    <dgm:pt modelId="{0AE7A332-F51E-4DAB-A24F-8676D64A4DB4}" type="pres">
      <dgm:prSet presAssocID="{3F629761-1A6A-4122-B312-3114537EEB9B}" presName="root2" presStyleCnt="0"/>
      <dgm:spPr/>
    </dgm:pt>
    <dgm:pt modelId="{56A39155-33BE-4531-B751-31862C1B39D6}" type="pres">
      <dgm:prSet presAssocID="{3F629761-1A6A-4122-B312-3114537EEB9B}" presName="LevelTwoTextNode" presStyleLbl="node2" presStyleIdx="0" presStyleCnt="3">
        <dgm:presLayoutVars>
          <dgm:chPref val="3"/>
        </dgm:presLayoutVars>
      </dgm:prSet>
      <dgm:spPr/>
    </dgm:pt>
    <dgm:pt modelId="{61BC287A-E67E-4280-A57F-C7C1DBA58D44}" type="pres">
      <dgm:prSet presAssocID="{3F629761-1A6A-4122-B312-3114537EEB9B}" presName="level3hierChild" presStyleCnt="0"/>
      <dgm:spPr/>
    </dgm:pt>
    <dgm:pt modelId="{C53A5B29-273A-4C0F-B00D-41379E6FC3ED}" type="pres">
      <dgm:prSet presAssocID="{E8EA0C2A-EEBD-4424-B221-F50AFF10986F}" presName="conn2-1" presStyleLbl="parChTrans1D3" presStyleIdx="0" presStyleCnt="6"/>
      <dgm:spPr/>
    </dgm:pt>
    <dgm:pt modelId="{631E9737-7695-4846-A0C5-1546E011A9B9}" type="pres">
      <dgm:prSet presAssocID="{E8EA0C2A-EEBD-4424-B221-F50AFF10986F}" presName="connTx" presStyleLbl="parChTrans1D3" presStyleIdx="0" presStyleCnt="6"/>
      <dgm:spPr/>
    </dgm:pt>
    <dgm:pt modelId="{AC7E058B-C44A-4C4A-B1FE-80CB7C891EB4}" type="pres">
      <dgm:prSet presAssocID="{A60A236E-1685-4D61-8BD1-EBF23FFF1E48}" presName="root2" presStyleCnt="0"/>
      <dgm:spPr/>
    </dgm:pt>
    <dgm:pt modelId="{4F3D09D1-6129-4232-AD1C-1E97AE03FA6B}" type="pres">
      <dgm:prSet presAssocID="{A60A236E-1685-4D61-8BD1-EBF23FFF1E48}" presName="LevelTwoTextNode" presStyleLbl="node3" presStyleIdx="0" presStyleCnt="6">
        <dgm:presLayoutVars>
          <dgm:chPref val="3"/>
        </dgm:presLayoutVars>
      </dgm:prSet>
      <dgm:spPr/>
    </dgm:pt>
    <dgm:pt modelId="{8978DFA6-A293-4094-86A7-8411B6B62504}" type="pres">
      <dgm:prSet presAssocID="{A60A236E-1685-4D61-8BD1-EBF23FFF1E48}" presName="level3hierChild" presStyleCnt="0"/>
      <dgm:spPr/>
    </dgm:pt>
    <dgm:pt modelId="{303BB1E7-686E-430D-B94D-D941B4C23F33}" type="pres">
      <dgm:prSet presAssocID="{0A6966CF-3DDF-463A-A777-21228A6FE3CE}" presName="conn2-1" presStyleLbl="parChTrans1D4" presStyleIdx="0" presStyleCnt="13"/>
      <dgm:spPr/>
    </dgm:pt>
    <dgm:pt modelId="{4299E2CB-4C52-4EA9-91B4-3C45BEDB5AC1}" type="pres">
      <dgm:prSet presAssocID="{0A6966CF-3DDF-463A-A777-21228A6FE3CE}" presName="connTx" presStyleLbl="parChTrans1D4" presStyleIdx="0" presStyleCnt="13"/>
      <dgm:spPr/>
    </dgm:pt>
    <dgm:pt modelId="{1E466026-2F35-4080-8A84-618EC8EC3DBD}" type="pres">
      <dgm:prSet presAssocID="{6F7F2837-B7F4-4D47-AA94-A0138C4647B8}" presName="root2" presStyleCnt="0"/>
      <dgm:spPr/>
    </dgm:pt>
    <dgm:pt modelId="{66D2F628-36C1-44B0-AF3F-729E0DEC2FB6}" type="pres">
      <dgm:prSet presAssocID="{6F7F2837-B7F4-4D47-AA94-A0138C4647B8}" presName="LevelTwoTextNode" presStyleLbl="node4" presStyleIdx="0" presStyleCnt="13">
        <dgm:presLayoutVars>
          <dgm:chPref val="3"/>
        </dgm:presLayoutVars>
      </dgm:prSet>
      <dgm:spPr/>
    </dgm:pt>
    <dgm:pt modelId="{7DFADDCF-7BC2-45B3-A753-0C93EA43EA32}" type="pres">
      <dgm:prSet presAssocID="{6F7F2837-B7F4-4D47-AA94-A0138C4647B8}" presName="level3hierChild" presStyleCnt="0"/>
      <dgm:spPr/>
    </dgm:pt>
    <dgm:pt modelId="{985D0B8D-D60C-4A9C-932E-0F13DF7AE3E8}" type="pres">
      <dgm:prSet presAssocID="{C0E06F5D-7CE1-4451-BC20-2E53D49EB7EA}" presName="conn2-1" presStyleLbl="parChTrans1D4" presStyleIdx="1" presStyleCnt="13"/>
      <dgm:spPr/>
    </dgm:pt>
    <dgm:pt modelId="{247ECC30-1BB3-42E2-AE3B-CC53EC1BF26D}" type="pres">
      <dgm:prSet presAssocID="{C0E06F5D-7CE1-4451-BC20-2E53D49EB7EA}" presName="connTx" presStyleLbl="parChTrans1D4" presStyleIdx="1" presStyleCnt="13"/>
      <dgm:spPr/>
    </dgm:pt>
    <dgm:pt modelId="{DDD37BC8-769E-43F6-AC79-37236D22F274}" type="pres">
      <dgm:prSet presAssocID="{395EC6FA-B1EC-48E9-8C76-ABD41778FBDC}" presName="root2" presStyleCnt="0"/>
      <dgm:spPr/>
    </dgm:pt>
    <dgm:pt modelId="{7EB0B735-2E0C-409D-8B8B-C6D682559E54}" type="pres">
      <dgm:prSet presAssocID="{395EC6FA-B1EC-48E9-8C76-ABD41778FBDC}" presName="LevelTwoTextNode" presStyleLbl="node4" presStyleIdx="1" presStyleCnt="13">
        <dgm:presLayoutVars>
          <dgm:chPref val="3"/>
        </dgm:presLayoutVars>
      </dgm:prSet>
      <dgm:spPr/>
    </dgm:pt>
    <dgm:pt modelId="{B0CC0398-4893-4AA0-845B-48848FC1E5E9}" type="pres">
      <dgm:prSet presAssocID="{395EC6FA-B1EC-48E9-8C76-ABD41778FBDC}" presName="level3hierChild" presStyleCnt="0"/>
      <dgm:spPr/>
    </dgm:pt>
    <dgm:pt modelId="{48CAF052-0AA5-4CE5-B9A8-B22BA52890C3}" type="pres">
      <dgm:prSet presAssocID="{50913F38-3B13-4991-9C2E-413DE8CCF056}" presName="conn2-1" presStyleLbl="parChTrans1D4" presStyleIdx="2" presStyleCnt="13"/>
      <dgm:spPr/>
    </dgm:pt>
    <dgm:pt modelId="{E870BCB7-E281-423E-9512-54573DDCDAA1}" type="pres">
      <dgm:prSet presAssocID="{50913F38-3B13-4991-9C2E-413DE8CCF056}" presName="connTx" presStyleLbl="parChTrans1D4" presStyleIdx="2" presStyleCnt="13"/>
      <dgm:spPr/>
    </dgm:pt>
    <dgm:pt modelId="{317DCAEF-F1FB-4DB4-9F54-43E1D28B025C}" type="pres">
      <dgm:prSet presAssocID="{12E5BD7F-C259-462D-A234-5F60EB4A7615}" presName="root2" presStyleCnt="0"/>
      <dgm:spPr/>
    </dgm:pt>
    <dgm:pt modelId="{6B4835AF-A0A6-47AB-9F16-D3D91E8EE4BE}" type="pres">
      <dgm:prSet presAssocID="{12E5BD7F-C259-462D-A234-5F60EB4A7615}" presName="LevelTwoTextNode" presStyleLbl="node4" presStyleIdx="2" presStyleCnt="13">
        <dgm:presLayoutVars>
          <dgm:chPref val="3"/>
        </dgm:presLayoutVars>
      </dgm:prSet>
      <dgm:spPr/>
    </dgm:pt>
    <dgm:pt modelId="{6F0F065C-1932-4B53-9A60-2B7549E00A38}" type="pres">
      <dgm:prSet presAssocID="{12E5BD7F-C259-462D-A234-5F60EB4A7615}" presName="level3hierChild" presStyleCnt="0"/>
      <dgm:spPr/>
    </dgm:pt>
    <dgm:pt modelId="{BF71A264-AD7D-4785-9C7A-8AF55F4D2728}" type="pres">
      <dgm:prSet presAssocID="{F2328B8B-A41F-4B57-BE9B-0941ED60AF62}" presName="conn2-1" presStyleLbl="parChTrans1D4" presStyleIdx="3" presStyleCnt="13"/>
      <dgm:spPr/>
    </dgm:pt>
    <dgm:pt modelId="{070D2691-EAE6-4BF2-B1D9-AC00BCCA0B41}" type="pres">
      <dgm:prSet presAssocID="{F2328B8B-A41F-4B57-BE9B-0941ED60AF62}" presName="connTx" presStyleLbl="parChTrans1D4" presStyleIdx="3" presStyleCnt="13"/>
      <dgm:spPr/>
    </dgm:pt>
    <dgm:pt modelId="{0C2543F1-582F-4704-993A-634D0C69A63B}" type="pres">
      <dgm:prSet presAssocID="{B914C521-4172-4AF9-B5DC-C0D2EBF2F91D}" presName="root2" presStyleCnt="0"/>
      <dgm:spPr/>
    </dgm:pt>
    <dgm:pt modelId="{8AF2F873-8BEF-4212-8281-BEC20C12830F}" type="pres">
      <dgm:prSet presAssocID="{B914C521-4172-4AF9-B5DC-C0D2EBF2F91D}" presName="LevelTwoTextNode" presStyleLbl="node4" presStyleIdx="3" presStyleCnt="13">
        <dgm:presLayoutVars>
          <dgm:chPref val="3"/>
        </dgm:presLayoutVars>
      </dgm:prSet>
      <dgm:spPr/>
    </dgm:pt>
    <dgm:pt modelId="{B0B1DB85-9F13-41B4-9CBB-15994307A4FC}" type="pres">
      <dgm:prSet presAssocID="{B914C521-4172-4AF9-B5DC-C0D2EBF2F91D}" presName="level3hierChild" presStyleCnt="0"/>
      <dgm:spPr/>
    </dgm:pt>
    <dgm:pt modelId="{47E7C442-6F08-4954-AF00-A7771DFE95A6}" type="pres">
      <dgm:prSet presAssocID="{ECE52230-CA40-4D36-9819-7B1C5ACBB560}" presName="conn2-1" presStyleLbl="parChTrans1D4" presStyleIdx="4" presStyleCnt="13"/>
      <dgm:spPr/>
    </dgm:pt>
    <dgm:pt modelId="{3F4A3521-F8AA-464B-9A16-0EC05387ADCB}" type="pres">
      <dgm:prSet presAssocID="{ECE52230-CA40-4D36-9819-7B1C5ACBB560}" presName="connTx" presStyleLbl="parChTrans1D4" presStyleIdx="4" presStyleCnt="13"/>
      <dgm:spPr/>
    </dgm:pt>
    <dgm:pt modelId="{065637A7-8292-4034-B4FF-5B0CA271519A}" type="pres">
      <dgm:prSet presAssocID="{A397BF00-92F0-468A-96AC-1DE4F70233BB}" presName="root2" presStyleCnt="0"/>
      <dgm:spPr/>
    </dgm:pt>
    <dgm:pt modelId="{C8222AD9-7F68-44F6-A620-004CC113CE5E}" type="pres">
      <dgm:prSet presAssocID="{A397BF00-92F0-468A-96AC-1DE4F70233BB}" presName="LevelTwoTextNode" presStyleLbl="node4" presStyleIdx="4" presStyleCnt="13">
        <dgm:presLayoutVars>
          <dgm:chPref val="3"/>
        </dgm:presLayoutVars>
      </dgm:prSet>
      <dgm:spPr/>
    </dgm:pt>
    <dgm:pt modelId="{20D09A71-C208-48D0-869D-21BBDDC0D1C3}" type="pres">
      <dgm:prSet presAssocID="{A397BF00-92F0-468A-96AC-1DE4F70233BB}" presName="level3hierChild" presStyleCnt="0"/>
      <dgm:spPr/>
    </dgm:pt>
    <dgm:pt modelId="{A5A24C06-12A1-4E3F-B0C0-AB58B86BCB87}" type="pres">
      <dgm:prSet presAssocID="{C09C1A4B-25B8-4E93-A6F5-320CDAD77061}" presName="conn2-1" presStyleLbl="parChTrans1D4" presStyleIdx="5" presStyleCnt="13"/>
      <dgm:spPr/>
    </dgm:pt>
    <dgm:pt modelId="{86A87223-CFCD-48BC-8640-34D0D781D044}" type="pres">
      <dgm:prSet presAssocID="{C09C1A4B-25B8-4E93-A6F5-320CDAD77061}" presName="connTx" presStyleLbl="parChTrans1D4" presStyleIdx="5" presStyleCnt="13"/>
      <dgm:spPr/>
    </dgm:pt>
    <dgm:pt modelId="{FEFFBE65-7D6E-44DC-A142-3215E01B307F}" type="pres">
      <dgm:prSet presAssocID="{C960F5ED-05EA-4898-9045-F6A0D1F14A60}" presName="root2" presStyleCnt="0"/>
      <dgm:spPr/>
    </dgm:pt>
    <dgm:pt modelId="{9EF8204A-F075-4B23-A6F5-E492D41930CE}" type="pres">
      <dgm:prSet presAssocID="{C960F5ED-05EA-4898-9045-F6A0D1F14A60}" presName="LevelTwoTextNode" presStyleLbl="node4" presStyleIdx="5" presStyleCnt="13">
        <dgm:presLayoutVars>
          <dgm:chPref val="3"/>
        </dgm:presLayoutVars>
      </dgm:prSet>
      <dgm:spPr/>
    </dgm:pt>
    <dgm:pt modelId="{335FD537-3C44-4420-BFF9-EA3B5B4A668F}" type="pres">
      <dgm:prSet presAssocID="{C960F5ED-05EA-4898-9045-F6A0D1F14A60}" presName="level3hierChild" presStyleCnt="0"/>
      <dgm:spPr/>
    </dgm:pt>
    <dgm:pt modelId="{1699462B-5CAB-4483-95CA-37D7B8DC0FCC}" type="pres">
      <dgm:prSet presAssocID="{05FA3D90-D1B6-432F-B02A-8371A9AD2876}" presName="conn2-1" presStyleLbl="parChTrans1D3" presStyleIdx="1" presStyleCnt="6"/>
      <dgm:spPr/>
    </dgm:pt>
    <dgm:pt modelId="{075CB8FD-BFE6-4B40-96A8-B2BA9C97B523}" type="pres">
      <dgm:prSet presAssocID="{05FA3D90-D1B6-432F-B02A-8371A9AD2876}" presName="connTx" presStyleLbl="parChTrans1D3" presStyleIdx="1" presStyleCnt="6"/>
      <dgm:spPr/>
    </dgm:pt>
    <dgm:pt modelId="{24666208-3B96-4447-93BC-1B49D7A86F7C}" type="pres">
      <dgm:prSet presAssocID="{D9609D16-BBD9-4862-B4AC-47122CB91466}" presName="root2" presStyleCnt="0"/>
      <dgm:spPr/>
    </dgm:pt>
    <dgm:pt modelId="{7ED94544-914E-4A90-A985-E184EA9003AE}" type="pres">
      <dgm:prSet presAssocID="{D9609D16-BBD9-4862-B4AC-47122CB91466}" presName="LevelTwoTextNode" presStyleLbl="node3" presStyleIdx="1" presStyleCnt="6">
        <dgm:presLayoutVars>
          <dgm:chPref val="3"/>
        </dgm:presLayoutVars>
      </dgm:prSet>
      <dgm:spPr/>
    </dgm:pt>
    <dgm:pt modelId="{CF193DB6-3E45-4E35-9907-FD001191449A}" type="pres">
      <dgm:prSet presAssocID="{D9609D16-BBD9-4862-B4AC-47122CB91466}" presName="level3hierChild" presStyleCnt="0"/>
      <dgm:spPr/>
    </dgm:pt>
    <dgm:pt modelId="{26BF90FA-E00E-4B39-BEBA-CB80E77EE6D9}" type="pres">
      <dgm:prSet presAssocID="{45624EB3-6E38-4024-9F79-A07828AF92BA}" presName="conn2-1" presStyleLbl="parChTrans1D4" presStyleIdx="6" presStyleCnt="13"/>
      <dgm:spPr/>
    </dgm:pt>
    <dgm:pt modelId="{A6D98653-A172-4B05-AFC3-641D47FDAB60}" type="pres">
      <dgm:prSet presAssocID="{45624EB3-6E38-4024-9F79-A07828AF92BA}" presName="connTx" presStyleLbl="parChTrans1D4" presStyleIdx="6" presStyleCnt="13"/>
      <dgm:spPr/>
    </dgm:pt>
    <dgm:pt modelId="{2CAAD051-C219-4277-8CF8-83B6B895D182}" type="pres">
      <dgm:prSet presAssocID="{8B6E5DAE-6768-4E9B-B389-528487F871C9}" presName="root2" presStyleCnt="0"/>
      <dgm:spPr/>
    </dgm:pt>
    <dgm:pt modelId="{AB4717CA-D401-4159-89EF-6E1E9470B304}" type="pres">
      <dgm:prSet presAssocID="{8B6E5DAE-6768-4E9B-B389-528487F871C9}" presName="LevelTwoTextNode" presStyleLbl="node4" presStyleIdx="6" presStyleCnt="13">
        <dgm:presLayoutVars>
          <dgm:chPref val="3"/>
        </dgm:presLayoutVars>
      </dgm:prSet>
      <dgm:spPr/>
    </dgm:pt>
    <dgm:pt modelId="{C9723D22-CB4E-4760-8154-95C832B0C2E3}" type="pres">
      <dgm:prSet presAssocID="{8B6E5DAE-6768-4E9B-B389-528487F871C9}" presName="level3hierChild" presStyleCnt="0"/>
      <dgm:spPr/>
    </dgm:pt>
    <dgm:pt modelId="{BA61C0B4-416F-47F8-8BE1-8F699484C365}" type="pres">
      <dgm:prSet presAssocID="{641791D9-4F42-4F46-8DA6-8C1EC78D4E8E}" presName="conn2-1" presStyleLbl="parChTrans1D3" presStyleIdx="2" presStyleCnt="6"/>
      <dgm:spPr/>
    </dgm:pt>
    <dgm:pt modelId="{C3F41CF5-84F1-466F-94EE-DF133A4FA19B}" type="pres">
      <dgm:prSet presAssocID="{641791D9-4F42-4F46-8DA6-8C1EC78D4E8E}" presName="connTx" presStyleLbl="parChTrans1D3" presStyleIdx="2" presStyleCnt="6"/>
      <dgm:spPr/>
    </dgm:pt>
    <dgm:pt modelId="{2325E23C-B322-48FE-9772-3983C9D388A9}" type="pres">
      <dgm:prSet presAssocID="{13EF5A2D-2451-4988-A4F7-4E14F84F999A}" presName="root2" presStyleCnt="0"/>
      <dgm:spPr/>
    </dgm:pt>
    <dgm:pt modelId="{D67F45D1-F5D1-46CA-B78C-CD5CE633DC6C}" type="pres">
      <dgm:prSet presAssocID="{13EF5A2D-2451-4988-A4F7-4E14F84F999A}" presName="LevelTwoTextNode" presStyleLbl="node3" presStyleIdx="2" presStyleCnt="6">
        <dgm:presLayoutVars>
          <dgm:chPref val="3"/>
        </dgm:presLayoutVars>
      </dgm:prSet>
      <dgm:spPr/>
    </dgm:pt>
    <dgm:pt modelId="{BCCA3E3E-A605-4FC5-8899-927826D88280}" type="pres">
      <dgm:prSet presAssocID="{13EF5A2D-2451-4988-A4F7-4E14F84F999A}" presName="level3hierChild" presStyleCnt="0"/>
      <dgm:spPr/>
    </dgm:pt>
    <dgm:pt modelId="{F45930FF-C66A-420D-BF22-5033A1E8658F}" type="pres">
      <dgm:prSet presAssocID="{ADCF8166-877E-46D7-97B5-0130E0841A95}" presName="conn2-1" presStyleLbl="parChTrans1D4" presStyleIdx="7" presStyleCnt="13"/>
      <dgm:spPr/>
    </dgm:pt>
    <dgm:pt modelId="{27BC0BF6-0DDE-4CDC-8513-1C18991D3957}" type="pres">
      <dgm:prSet presAssocID="{ADCF8166-877E-46D7-97B5-0130E0841A95}" presName="connTx" presStyleLbl="parChTrans1D4" presStyleIdx="7" presStyleCnt="13"/>
      <dgm:spPr/>
    </dgm:pt>
    <dgm:pt modelId="{464E1CD8-90C6-4648-8989-61551366C501}" type="pres">
      <dgm:prSet presAssocID="{E6079B66-8D9C-49D0-8FA5-AE150EA49F2D}" presName="root2" presStyleCnt="0"/>
      <dgm:spPr/>
    </dgm:pt>
    <dgm:pt modelId="{1A7F0851-878F-48AF-963E-7634C444825D}" type="pres">
      <dgm:prSet presAssocID="{E6079B66-8D9C-49D0-8FA5-AE150EA49F2D}" presName="LevelTwoTextNode" presStyleLbl="node4" presStyleIdx="7" presStyleCnt="13">
        <dgm:presLayoutVars>
          <dgm:chPref val="3"/>
        </dgm:presLayoutVars>
      </dgm:prSet>
      <dgm:spPr/>
    </dgm:pt>
    <dgm:pt modelId="{F0DC8D5C-52A2-4C73-86D2-C102EE0E8E7E}" type="pres">
      <dgm:prSet presAssocID="{E6079B66-8D9C-49D0-8FA5-AE150EA49F2D}" presName="level3hierChild" presStyleCnt="0"/>
      <dgm:spPr/>
    </dgm:pt>
    <dgm:pt modelId="{062D32F0-7A8D-4887-979F-D1D890F023AC}" type="pres">
      <dgm:prSet presAssocID="{E35C3D41-2FBE-4828-9B97-9A3D2E266146}" presName="conn2-1" presStyleLbl="parChTrans1D4" presStyleIdx="8" presStyleCnt="13"/>
      <dgm:spPr/>
    </dgm:pt>
    <dgm:pt modelId="{869BBEE1-C111-4541-AA09-C2AD0A308292}" type="pres">
      <dgm:prSet presAssocID="{E35C3D41-2FBE-4828-9B97-9A3D2E266146}" presName="connTx" presStyleLbl="parChTrans1D4" presStyleIdx="8" presStyleCnt="13"/>
      <dgm:spPr/>
    </dgm:pt>
    <dgm:pt modelId="{60A3EC76-166D-42DD-9D22-D310526B6A0F}" type="pres">
      <dgm:prSet presAssocID="{0DEBD6F7-1E27-484A-8959-44A10D761745}" presName="root2" presStyleCnt="0"/>
      <dgm:spPr/>
    </dgm:pt>
    <dgm:pt modelId="{D70FAB71-A1C4-48E3-9089-A75BE36494FD}" type="pres">
      <dgm:prSet presAssocID="{0DEBD6F7-1E27-484A-8959-44A10D761745}" presName="LevelTwoTextNode" presStyleLbl="node4" presStyleIdx="8" presStyleCnt="13">
        <dgm:presLayoutVars>
          <dgm:chPref val="3"/>
        </dgm:presLayoutVars>
      </dgm:prSet>
      <dgm:spPr/>
    </dgm:pt>
    <dgm:pt modelId="{63896A9B-BE37-4F4B-990E-4018FDEDE22D}" type="pres">
      <dgm:prSet presAssocID="{0DEBD6F7-1E27-484A-8959-44A10D761745}" presName="level3hierChild" presStyleCnt="0"/>
      <dgm:spPr/>
    </dgm:pt>
    <dgm:pt modelId="{28FCD00B-FD9F-4A0D-B5F1-17593837C39C}" type="pres">
      <dgm:prSet presAssocID="{1357D766-6C1C-4E73-8F58-1C40375E9C01}" presName="conn2-1" presStyleLbl="parChTrans1D2" presStyleIdx="1" presStyleCnt="3"/>
      <dgm:spPr/>
    </dgm:pt>
    <dgm:pt modelId="{1C545BD7-1157-43BD-B267-A010C02BE0AF}" type="pres">
      <dgm:prSet presAssocID="{1357D766-6C1C-4E73-8F58-1C40375E9C01}" presName="connTx" presStyleLbl="parChTrans1D2" presStyleIdx="1" presStyleCnt="3"/>
      <dgm:spPr/>
    </dgm:pt>
    <dgm:pt modelId="{A10CEA72-0C8F-49E8-B670-DA55F4EE98D1}" type="pres">
      <dgm:prSet presAssocID="{36352A1E-780C-4D2B-BFC3-50D4BB75D1A8}" presName="root2" presStyleCnt="0"/>
      <dgm:spPr/>
    </dgm:pt>
    <dgm:pt modelId="{15AB402D-5275-48FF-8339-178393723010}" type="pres">
      <dgm:prSet presAssocID="{36352A1E-780C-4D2B-BFC3-50D4BB75D1A8}" presName="LevelTwoTextNode" presStyleLbl="node2" presStyleIdx="1" presStyleCnt="3">
        <dgm:presLayoutVars>
          <dgm:chPref val="3"/>
        </dgm:presLayoutVars>
      </dgm:prSet>
      <dgm:spPr/>
    </dgm:pt>
    <dgm:pt modelId="{258D8B3F-CD12-4C84-BDC2-B274F3D43627}" type="pres">
      <dgm:prSet presAssocID="{36352A1E-780C-4D2B-BFC3-50D4BB75D1A8}" presName="level3hierChild" presStyleCnt="0"/>
      <dgm:spPr/>
    </dgm:pt>
    <dgm:pt modelId="{DE542D68-3F0E-4BA4-BFEB-0B30952B0896}" type="pres">
      <dgm:prSet presAssocID="{FE703B35-F449-4266-8350-1A58641FE71B}" presName="conn2-1" presStyleLbl="parChTrans1D3" presStyleIdx="3" presStyleCnt="6"/>
      <dgm:spPr/>
    </dgm:pt>
    <dgm:pt modelId="{B08D0F1C-DF16-449E-A102-134F124D1621}" type="pres">
      <dgm:prSet presAssocID="{FE703B35-F449-4266-8350-1A58641FE71B}" presName="connTx" presStyleLbl="parChTrans1D3" presStyleIdx="3" presStyleCnt="6"/>
      <dgm:spPr/>
    </dgm:pt>
    <dgm:pt modelId="{D9BA5465-5BF9-4578-A140-C72AB02BE542}" type="pres">
      <dgm:prSet presAssocID="{365EC70D-312C-4038-BD06-4F3798F0C59F}" presName="root2" presStyleCnt="0"/>
      <dgm:spPr/>
    </dgm:pt>
    <dgm:pt modelId="{032EA3F6-7867-4459-B49C-1A62F9AA6849}" type="pres">
      <dgm:prSet presAssocID="{365EC70D-312C-4038-BD06-4F3798F0C59F}" presName="LevelTwoTextNode" presStyleLbl="node3" presStyleIdx="3" presStyleCnt="6">
        <dgm:presLayoutVars>
          <dgm:chPref val="3"/>
        </dgm:presLayoutVars>
      </dgm:prSet>
      <dgm:spPr/>
    </dgm:pt>
    <dgm:pt modelId="{156A7880-3239-46FD-BD46-220B81CEAAF5}" type="pres">
      <dgm:prSet presAssocID="{365EC70D-312C-4038-BD06-4F3798F0C59F}" presName="level3hierChild" presStyleCnt="0"/>
      <dgm:spPr/>
    </dgm:pt>
    <dgm:pt modelId="{5419747E-637A-457B-83E8-6A6C345364EF}" type="pres">
      <dgm:prSet presAssocID="{5FE613CA-E2C6-4F3D-AB02-780739A23F59}" presName="conn2-1" presStyleLbl="parChTrans1D4" presStyleIdx="9" presStyleCnt="13"/>
      <dgm:spPr/>
    </dgm:pt>
    <dgm:pt modelId="{ED160C77-922A-470B-A440-DD1E0CC25D74}" type="pres">
      <dgm:prSet presAssocID="{5FE613CA-E2C6-4F3D-AB02-780739A23F59}" presName="connTx" presStyleLbl="parChTrans1D4" presStyleIdx="9" presStyleCnt="13"/>
      <dgm:spPr/>
    </dgm:pt>
    <dgm:pt modelId="{5773A8F4-52A7-403B-9925-C4E8224CEF5B}" type="pres">
      <dgm:prSet presAssocID="{06732195-FC95-4DF8-983D-558A5D9CAD53}" presName="root2" presStyleCnt="0"/>
      <dgm:spPr/>
    </dgm:pt>
    <dgm:pt modelId="{57EB42E5-631A-4CF3-A775-831758E71D53}" type="pres">
      <dgm:prSet presAssocID="{06732195-FC95-4DF8-983D-558A5D9CAD53}" presName="LevelTwoTextNode" presStyleLbl="node4" presStyleIdx="9" presStyleCnt="13">
        <dgm:presLayoutVars>
          <dgm:chPref val="3"/>
        </dgm:presLayoutVars>
      </dgm:prSet>
      <dgm:spPr/>
    </dgm:pt>
    <dgm:pt modelId="{184B42AB-2F5C-4A97-9A08-4B79CBFF4F40}" type="pres">
      <dgm:prSet presAssocID="{06732195-FC95-4DF8-983D-558A5D9CAD53}" presName="level3hierChild" presStyleCnt="0"/>
      <dgm:spPr/>
    </dgm:pt>
    <dgm:pt modelId="{79B89F93-E68C-4BB2-8945-27070A65A7F9}" type="pres">
      <dgm:prSet presAssocID="{EF22D59B-B93D-4685-BB7A-192BCA95B3E2}" presName="conn2-1" presStyleLbl="parChTrans1D3" presStyleIdx="4" presStyleCnt="6"/>
      <dgm:spPr/>
    </dgm:pt>
    <dgm:pt modelId="{2DC85D1E-A720-4E80-AD03-B5EEA2FD3C20}" type="pres">
      <dgm:prSet presAssocID="{EF22D59B-B93D-4685-BB7A-192BCA95B3E2}" presName="connTx" presStyleLbl="parChTrans1D3" presStyleIdx="4" presStyleCnt="6"/>
      <dgm:spPr/>
    </dgm:pt>
    <dgm:pt modelId="{E9848850-5ABE-4BD1-B675-042367BA62F6}" type="pres">
      <dgm:prSet presAssocID="{11E8467B-A38E-4EB7-930F-776C85207DC9}" presName="root2" presStyleCnt="0"/>
      <dgm:spPr/>
    </dgm:pt>
    <dgm:pt modelId="{2870B807-08DC-4863-AE32-6F12E9BF56E5}" type="pres">
      <dgm:prSet presAssocID="{11E8467B-A38E-4EB7-930F-776C85207DC9}" presName="LevelTwoTextNode" presStyleLbl="node3" presStyleIdx="4" presStyleCnt="6" custLinFactNeighborY="-12090">
        <dgm:presLayoutVars>
          <dgm:chPref val="3"/>
        </dgm:presLayoutVars>
      </dgm:prSet>
      <dgm:spPr/>
    </dgm:pt>
    <dgm:pt modelId="{36043EA7-2B70-4B69-BB84-8011CEB2CCA9}" type="pres">
      <dgm:prSet presAssocID="{11E8467B-A38E-4EB7-930F-776C85207DC9}" presName="level3hierChild" presStyleCnt="0"/>
      <dgm:spPr/>
    </dgm:pt>
    <dgm:pt modelId="{DAB0231E-D8EC-4E75-B2F8-24942A44DF59}" type="pres">
      <dgm:prSet presAssocID="{4A061FA2-677C-46F1-A2DA-4334AEAAE109}" presName="conn2-1" presStyleLbl="parChTrans1D4" presStyleIdx="10" presStyleCnt="13"/>
      <dgm:spPr/>
    </dgm:pt>
    <dgm:pt modelId="{C2E1BD06-9E74-40CA-930E-CCD60D312AB1}" type="pres">
      <dgm:prSet presAssocID="{4A061FA2-677C-46F1-A2DA-4334AEAAE109}" presName="connTx" presStyleLbl="parChTrans1D4" presStyleIdx="10" presStyleCnt="13"/>
      <dgm:spPr/>
    </dgm:pt>
    <dgm:pt modelId="{9D7F104C-BC67-478C-8048-7CEB46F4A5D5}" type="pres">
      <dgm:prSet presAssocID="{176F03A8-2B4C-47CE-A886-1831439B01DA}" presName="root2" presStyleCnt="0"/>
      <dgm:spPr/>
    </dgm:pt>
    <dgm:pt modelId="{B1863FDB-089E-4686-B861-A0621375D741}" type="pres">
      <dgm:prSet presAssocID="{176F03A8-2B4C-47CE-A886-1831439B01DA}" presName="LevelTwoTextNode" presStyleLbl="node4" presStyleIdx="10" presStyleCnt="13">
        <dgm:presLayoutVars>
          <dgm:chPref val="3"/>
        </dgm:presLayoutVars>
      </dgm:prSet>
      <dgm:spPr/>
    </dgm:pt>
    <dgm:pt modelId="{656DD4CA-35F4-4BA4-A3E3-1C5793E9E7D9}" type="pres">
      <dgm:prSet presAssocID="{176F03A8-2B4C-47CE-A886-1831439B01DA}" presName="level3hierChild" presStyleCnt="0"/>
      <dgm:spPr/>
    </dgm:pt>
    <dgm:pt modelId="{5456329E-58FF-41AD-B159-99B7E45964BD}" type="pres">
      <dgm:prSet presAssocID="{3703DAFD-62C4-4FE9-A1DB-F54C77B0648E}" presName="conn2-1" presStyleLbl="parChTrans1D2" presStyleIdx="2" presStyleCnt="3"/>
      <dgm:spPr/>
    </dgm:pt>
    <dgm:pt modelId="{D5E41AD5-4CEB-4E86-9625-C7F41D923731}" type="pres">
      <dgm:prSet presAssocID="{3703DAFD-62C4-4FE9-A1DB-F54C77B0648E}" presName="connTx" presStyleLbl="parChTrans1D2" presStyleIdx="2" presStyleCnt="3"/>
      <dgm:spPr/>
    </dgm:pt>
    <dgm:pt modelId="{8F0C2D54-F44E-4171-B20E-D3203462DCD2}" type="pres">
      <dgm:prSet presAssocID="{37C95C99-BDFD-4B17-9B0D-82CCF1BE5CE2}" presName="root2" presStyleCnt="0"/>
      <dgm:spPr/>
    </dgm:pt>
    <dgm:pt modelId="{FE148B6F-B98B-49D0-A75D-1538A2E73A65}" type="pres">
      <dgm:prSet presAssocID="{37C95C99-BDFD-4B17-9B0D-82CCF1BE5CE2}" presName="LevelTwoTextNode" presStyleLbl="node2" presStyleIdx="2" presStyleCnt="3">
        <dgm:presLayoutVars>
          <dgm:chPref val="3"/>
        </dgm:presLayoutVars>
      </dgm:prSet>
      <dgm:spPr/>
    </dgm:pt>
    <dgm:pt modelId="{B164EFF2-271D-467C-B056-E2C0ABCD1094}" type="pres">
      <dgm:prSet presAssocID="{37C95C99-BDFD-4B17-9B0D-82CCF1BE5CE2}" presName="level3hierChild" presStyleCnt="0"/>
      <dgm:spPr/>
    </dgm:pt>
    <dgm:pt modelId="{6F07D6A9-1B95-4D36-AFE3-6EF412107792}" type="pres">
      <dgm:prSet presAssocID="{D69CF197-F853-4A84-978B-6234DFC12619}" presName="conn2-1" presStyleLbl="parChTrans1D3" presStyleIdx="5" presStyleCnt="6"/>
      <dgm:spPr/>
    </dgm:pt>
    <dgm:pt modelId="{3C67F669-270E-4D9E-AF00-8FC480D9CC1D}" type="pres">
      <dgm:prSet presAssocID="{D69CF197-F853-4A84-978B-6234DFC12619}" presName="connTx" presStyleLbl="parChTrans1D3" presStyleIdx="5" presStyleCnt="6"/>
      <dgm:spPr/>
    </dgm:pt>
    <dgm:pt modelId="{41064347-A110-4C05-9748-5D707E585C03}" type="pres">
      <dgm:prSet presAssocID="{8461C208-E993-4CF9-AB4A-A5DAADF734E4}" presName="root2" presStyleCnt="0"/>
      <dgm:spPr/>
    </dgm:pt>
    <dgm:pt modelId="{3072A0A6-AEEF-401D-8682-A21A6ACB743B}" type="pres">
      <dgm:prSet presAssocID="{8461C208-E993-4CF9-AB4A-A5DAADF734E4}" presName="LevelTwoTextNode" presStyleLbl="node3" presStyleIdx="5" presStyleCnt="6">
        <dgm:presLayoutVars>
          <dgm:chPref val="3"/>
        </dgm:presLayoutVars>
      </dgm:prSet>
      <dgm:spPr/>
    </dgm:pt>
    <dgm:pt modelId="{48C0025B-962E-40DE-A2D1-82051865E38F}" type="pres">
      <dgm:prSet presAssocID="{8461C208-E993-4CF9-AB4A-A5DAADF734E4}" presName="level3hierChild" presStyleCnt="0"/>
      <dgm:spPr/>
    </dgm:pt>
    <dgm:pt modelId="{AD3B7987-4D88-4092-8333-1BF0C55B9F0F}" type="pres">
      <dgm:prSet presAssocID="{4FC12E2E-5E66-4138-A377-4AC95C99DF65}" presName="conn2-1" presStyleLbl="parChTrans1D4" presStyleIdx="11" presStyleCnt="13"/>
      <dgm:spPr/>
    </dgm:pt>
    <dgm:pt modelId="{0D84A85C-D402-4030-A3F1-D274912BDC87}" type="pres">
      <dgm:prSet presAssocID="{4FC12E2E-5E66-4138-A377-4AC95C99DF65}" presName="connTx" presStyleLbl="parChTrans1D4" presStyleIdx="11" presStyleCnt="13"/>
      <dgm:spPr/>
    </dgm:pt>
    <dgm:pt modelId="{135C703D-68A9-47EF-91E6-B749ACCF7AE4}" type="pres">
      <dgm:prSet presAssocID="{2A047473-17BE-4509-928A-1D8BFD0212CB}" presName="root2" presStyleCnt="0"/>
      <dgm:spPr/>
    </dgm:pt>
    <dgm:pt modelId="{02E2575A-CAC1-45DD-BF2C-C89438A47461}" type="pres">
      <dgm:prSet presAssocID="{2A047473-17BE-4509-928A-1D8BFD0212CB}" presName="LevelTwoTextNode" presStyleLbl="node4" presStyleIdx="11" presStyleCnt="13">
        <dgm:presLayoutVars>
          <dgm:chPref val="3"/>
        </dgm:presLayoutVars>
      </dgm:prSet>
      <dgm:spPr/>
    </dgm:pt>
    <dgm:pt modelId="{0666F910-B2A5-4E18-B8C1-F80F324E218D}" type="pres">
      <dgm:prSet presAssocID="{2A047473-17BE-4509-928A-1D8BFD0212CB}" presName="level3hierChild" presStyleCnt="0"/>
      <dgm:spPr/>
    </dgm:pt>
    <dgm:pt modelId="{CEEA7C8B-EB30-489F-94DF-B56E7144F32A}" type="pres">
      <dgm:prSet presAssocID="{A1FFC8CD-7046-4F51-85BD-C0A2FC735CA1}" presName="conn2-1" presStyleLbl="parChTrans1D4" presStyleIdx="12" presStyleCnt="13"/>
      <dgm:spPr/>
    </dgm:pt>
    <dgm:pt modelId="{A3B8945D-D5C9-4790-8DAD-4A67402A225F}" type="pres">
      <dgm:prSet presAssocID="{A1FFC8CD-7046-4F51-85BD-C0A2FC735CA1}" presName="connTx" presStyleLbl="parChTrans1D4" presStyleIdx="12" presStyleCnt="13"/>
      <dgm:spPr/>
    </dgm:pt>
    <dgm:pt modelId="{EFFBF275-0FEB-4CE3-B017-7030423ADAA6}" type="pres">
      <dgm:prSet presAssocID="{D05F7F86-06AB-495E-AF29-6F10679025CF}" presName="root2" presStyleCnt="0"/>
      <dgm:spPr/>
    </dgm:pt>
    <dgm:pt modelId="{AB5D76FB-B696-41AB-A032-4985BF46FA3F}" type="pres">
      <dgm:prSet presAssocID="{D05F7F86-06AB-495E-AF29-6F10679025CF}" presName="LevelTwoTextNode" presStyleLbl="node4" presStyleIdx="12" presStyleCnt="13">
        <dgm:presLayoutVars>
          <dgm:chPref val="3"/>
        </dgm:presLayoutVars>
      </dgm:prSet>
      <dgm:spPr/>
    </dgm:pt>
    <dgm:pt modelId="{1B327A71-581F-42B2-BCBA-EB3511B7E2A4}" type="pres">
      <dgm:prSet presAssocID="{D05F7F86-06AB-495E-AF29-6F10679025CF}" presName="level3hierChild" presStyleCnt="0"/>
      <dgm:spPr/>
    </dgm:pt>
  </dgm:ptLst>
  <dgm:cxnLst>
    <dgm:cxn modelId="{11CA3602-52E4-4096-B096-308B139612F7}" type="presOf" srcId="{5FE613CA-E2C6-4F3D-AB02-780739A23F59}" destId="{ED160C77-922A-470B-A440-DD1E0CC25D74}" srcOrd="1" destOrd="0" presId="urn:microsoft.com/office/officeart/2005/8/layout/hierarchy2"/>
    <dgm:cxn modelId="{F15EAB0A-8424-4EA1-9103-BE93F1DEF62D}" type="presOf" srcId="{1357D766-6C1C-4E73-8F58-1C40375E9C01}" destId="{28FCD00B-FD9F-4A0D-B5F1-17593837C39C}" srcOrd="0" destOrd="0" presId="urn:microsoft.com/office/officeart/2005/8/layout/hierarchy2"/>
    <dgm:cxn modelId="{98494A0C-496F-4392-A6E8-6561982DF52F}" type="presOf" srcId="{ECE52230-CA40-4D36-9819-7B1C5ACBB560}" destId="{47E7C442-6F08-4954-AF00-A7771DFE95A6}" srcOrd="0" destOrd="0" presId="urn:microsoft.com/office/officeart/2005/8/layout/hierarchy2"/>
    <dgm:cxn modelId="{ED9A0D10-CDE0-4205-B29E-2B7C2A6D3D13}" srcId="{E6079B66-8D9C-49D0-8FA5-AE150EA49F2D}" destId="{0DEBD6F7-1E27-484A-8959-44A10D761745}" srcOrd="0" destOrd="0" parTransId="{E35C3D41-2FBE-4828-9B97-9A3D2E266146}" sibTransId="{0E2E6759-2CFC-4CF9-8B2C-E548E8FB3937}"/>
    <dgm:cxn modelId="{D6E56511-CFD5-4A49-969C-22A535505052}" type="presOf" srcId="{13EF5A2D-2451-4988-A4F7-4E14F84F999A}" destId="{D67F45D1-F5D1-46CA-B78C-CD5CE633DC6C}" srcOrd="0" destOrd="0" presId="urn:microsoft.com/office/officeart/2005/8/layout/hierarchy2"/>
    <dgm:cxn modelId="{8DBFCC12-BD45-4D1F-B86B-B23EBEB3D8DC}" type="presOf" srcId="{F2328B8B-A41F-4B57-BE9B-0941ED60AF62}" destId="{BF71A264-AD7D-4785-9C7A-8AF55F4D2728}" srcOrd="0" destOrd="0" presId="urn:microsoft.com/office/officeart/2005/8/layout/hierarchy2"/>
    <dgm:cxn modelId="{E301FB13-84DC-4565-ACD1-96AF78F2FDB5}" type="presOf" srcId="{11E8467B-A38E-4EB7-930F-776C85207DC9}" destId="{2870B807-08DC-4863-AE32-6F12E9BF56E5}" srcOrd="0" destOrd="0" presId="urn:microsoft.com/office/officeart/2005/8/layout/hierarchy2"/>
    <dgm:cxn modelId="{BE8C1817-48C3-493E-9589-ED5A56EE2A7D}" srcId="{A60A236E-1685-4D61-8BD1-EBF23FFF1E48}" destId="{6F7F2837-B7F4-4D47-AA94-A0138C4647B8}" srcOrd="0" destOrd="0" parTransId="{0A6966CF-3DDF-463A-A777-21228A6FE3CE}" sibTransId="{080F3567-930C-4417-A17B-2317ECB01173}"/>
    <dgm:cxn modelId="{3D27AD1F-F9D1-4B0C-B46B-1209C8ECE28F}" type="presOf" srcId="{A1FFC8CD-7046-4F51-85BD-C0A2FC735CA1}" destId="{CEEA7C8B-EB30-489F-94DF-B56E7144F32A}" srcOrd="0" destOrd="0" presId="urn:microsoft.com/office/officeart/2005/8/layout/hierarchy2"/>
    <dgm:cxn modelId="{C87E9622-604A-4E45-B930-C9D47B3FC8AC}" type="presOf" srcId="{C09C1A4B-25B8-4E93-A6F5-320CDAD77061}" destId="{A5A24C06-12A1-4E3F-B0C0-AB58B86BCB87}" srcOrd="0" destOrd="0" presId="urn:microsoft.com/office/officeart/2005/8/layout/hierarchy2"/>
    <dgm:cxn modelId="{D099DC22-1DDA-4BE0-A198-6C5017595065}" type="presOf" srcId="{ADCF8166-877E-46D7-97B5-0130E0841A95}" destId="{F45930FF-C66A-420D-BF22-5033A1E8658F}" srcOrd="0" destOrd="0" presId="urn:microsoft.com/office/officeart/2005/8/layout/hierarchy2"/>
    <dgm:cxn modelId="{AEF60827-F1CD-4A8B-B56F-7AC14618BC54}" type="presOf" srcId="{E8EA0C2A-EEBD-4424-B221-F50AFF10986F}" destId="{C53A5B29-273A-4C0F-B00D-41379E6FC3ED}" srcOrd="0" destOrd="0" presId="urn:microsoft.com/office/officeart/2005/8/layout/hierarchy2"/>
    <dgm:cxn modelId="{09DA1F27-8C93-4E1A-A435-BD058AEA5A76}" type="presOf" srcId="{A397BF00-92F0-468A-96AC-1DE4F70233BB}" destId="{C8222AD9-7F68-44F6-A620-004CC113CE5E}" srcOrd="0" destOrd="0" presId="urn:microsoft.com/office/officeart/2005/8/layout/hierarchy2"/>
    <dgm:cxn modelId="{6A2CBE27-3864-4E5D-B046-C2AE76E0CA79}" type="presOf" srcId="{D05F7F86-06AB-495E-AF29-6F10679025CF}" destId="{AB5D76FB-B696-41AB-A032-4985BF46FA3F}" srcOrd="0" destOrd="0" presId="urn:microsoft.com/office/officeart/2005/8/layout/hierarchy2"/>
    <dgm:cxn modelId="{07194928-316C-4E83-A583-C3E4B432B7AA}" type="presOf" srcId="{A1FFC8CD-7046-4F51-85BD-C0A2FC735CA1}" destId="{A3B8945D-D5C9-4790-8DAD-4A67402A225F}" srcOrd="1" destOrd="0" presId="urn:microsoft.com/office/officeart/2005/8/layout/hierarchy2"/>
    <dgm:cxn modelId="{5E832A29-78FB-41C7-B2FC-2B6723160469}" type="presOf" srcId="{06732195-FC95-4DF8-983D-558A5D9CAD53}" destId="{57EB42E5-631A-4CF3-A775-831758E71D53}" srcOrd="0" destOrd="0" presId="urn:microsoft.com/office/officeart/2005/8/layout/hierarchy2"/>
    <dgm:cxn modelId="{6A2FBC29-695C-4F52-AD41-7C75FCBD08C3}" type="presOf" srcId="{8B6E5DAE-6768-4E9B-B389-528487F871C9}" destId="{AB4717CA-D401-4159-89EF-6E1E9470B304}" srcOrd="0" destOrd="0" presId="urn:microsoft.com/office/officeart/2005/8/layout/hierarchy2"/>
    <dgm:cxn modelId="{9C8A1F37-EA85-4896-ADC8-5F92F24C9944}" srcId="{E7C9366A-FEE5-4904-AD29-ED9C2028DD5A}" destId="{37C95C99-BDFD-4B17-9B0D-82CCF1BE5CE2}" srcOrd="2" destOrd="0" parTransId="{3703DAFD-62C4-4FE9-A1DB-F54C77B0648E}" sibTransId="{55BCA5AA-BA4C-41C5-AC17-936E62B7B900}"/>
    <dgm:cxn modelId="{05CD213D-C1B7-44A3-A685-E4BAD3D42FF1}" type="presOf" srcId="{E7C9366A-FEE5-4904-AD29-ED9C2028DD5A}" destId="{FD6E8D5B-A59E-435E-8D37-23C33A46EA9F}" srcOrd="0" destOrd="0" presId="urn:microsoft.com/office/officeart/2005/8/layout/hierarchy2"/>
    <dgm:cxn modelId="{337EDE3D-5A1C-4125-A173-2B6C3D476700}" srcId="{13EF5A2D-2451-4988-A4F7-4E14F84F999A}" destId="{E6079B66-8D9C-49D0-8FA5-AE150EA49F2D}" srcOrd="0" destOrd="0" parTransId="{ADCF8166-877E-46D7-97B5-0130E0841A95}" sibTransId="{614AF34F-8A83-409A-8B2B-30F15FC3942E}"/>
    <dgm:cxn modelId="{3800E93F-4551-4745-BCDC-21A997FBF84C}" type="presOf" srcId="{3703DAFD-62C4-4FE9-A1DB-F54C77B0648E}" destId="{D5E41AD5-4CEB-4E86-9625-C7F41D923731}" srcOrd="1" destOrd="0" presId="urn:microsoft.com/office/officeart/2005/8/layout/hierarchy2"/>
    <dgm:cxn modelId="{83722C5C-A313-44A0-B1DD-5ACEB181A536}" type="presOf" srcId="{5FE613CA-E2C6-4F3D-AB02-780739A23F59}" destId="{5419747E-637A-457B-83E8-6A6C345364EF}" srcOrd="0" destOrd="0" presId="urn:microsoft.com/office/officeart/2005/8/layout/hierarchy2"/>
    <dgm:cxn modelId="{D37A8241-82E7-45A6-92A7-34259FA39AFC}" srcId="{3F629761-1A6A-4122-B312-3114537EEB9B}" destId="{D9609D16-BBD9-4862-B4AC-47122CB91466}" srcOrd="1" destOrd="0" parTransId="{05FA3D90-D1B6-432F-B02A-8371A9AD2876}" sibTransId="{09862725-E60A-4FDC-B80B-CDAC740D6A07}"/>
    <dgm:cxn modelId="{BB17A564-F55E-46D9-AE2A-A825A81505CD}" type="presOf" srcId="{45624EB3-6E38-4024-9F79-A07828AF92BA}" destId="{A6D98653-A172-4B05-AFC3-641D47FDAB60}" srcOrd="1" destOrd="0" presId="urn:microsoft.com/office/officeart/2005/8/layout/hierarchy2"/>
    <dgm:cxn modelId="{FDEE6845-F8A9-477A-A4CF-22E9D1B42E37}" srcId="{A60A236E-1685-4D61-8BD1-EBF23FFF1E48}" destId="{A397BF00-92F0-468A-96AC-1DE4F70233BB}" srcOrd="2" destOrd="0" parTransId="{ECE52230-CA40-4D36-9819-7B1C5ACBB560}" sibTransId="{99A22B22-0256-4776-965A-9BAC81835316}"/>
    <dgm:cxn modelId="{68234B45-2E84-46D3-8956-3432EDB4543D}" srcId="{D9609D16-BBD9-4862-B4AC-47122CB91466}" destId="{8B6E5DAE-6768-4E9B-B389-528487F871C9}" srcOrd="0" destOrd="0" parTransId="{45624EB3-6E38-4024-9F79-A07828AF92BA}" sibTransId="{813CC94D-24B5-490E-820D-13D90B5D4589}"/>
    <dgm:cxn modelId="{FDC87E65-E88B-4FBB-BB18-EECE748AF3CC}" type="presOf" srcId="{E6079B66-8D9C-49D0-8FA5-AE150EA49F2D}" destId="{1A7F0851-878F-48AF-963E-7634C444825D}" srcOrd="0" destOrd="0" presId="urn:microsoft.com/office/officeart/2005/8/layout/hierarchy2"/>
    <dgm:cxn modelId="{678D2346-9848-4B47-8861-507B7F48B7D5}" srcId="{11E8467B-A38E-4EB7-930F-776C85207DC9}" destId="{176F03A8-2B4C-47CE-A886-1831439B01DA}" srcOrd="0" destOrd="0" parTransId="{4A061FA2-677C-46F1-A2DA-4334AEAAE109}" sibTransId="{78470BA3-A9F0-46FC-9816-2F492D09EA22}"/>
    <dgm:cxn modelId="{812E4B66-0C01-4CA9-AEB0-36C8A1F716A6}" type="presOf" srcId="{05FA3D90-D1B6-432F-B02A-8371A9AD2876}" destId="{1699462B-5CAB-4483-95CA-37D7B8DC0FCC}" srcOrd="0" destOrd="0" presId="urn:microsoft.com/office/officeart/2005/8/layout/hierarchy2"/>
    <dgm:cxn modelId="{2443E068-2B8C-4836-9B0F-48EF9EE01091}" type="presOf" srcId="{B0BAE2B5-A088-4313-8C51-7110F2A9DAF2}" destId="{95E67238-A49B-4C91-976F-A9B5637400CA}" srcOrd="0" destOrd="0" presId="urn:microsoft.com/office/officeart/2005/8/layout/hierarchy2"/>
    <dgm:cxn modelId="{945D3E6A-3E06-472B-9898-583265C150E4}" type="presOf" srcId="{365EC70D-312C-4038-BD06-4F3798F0C59F}" destId="{032EA3F6-7867-4459-B49C-1A62F9AA6849}" srcOrd="0" destOrd="0" presId="urn:microsoft.com/office/officeart/2005/8/layout/hierarchy2"/>
    <dgm:cxn modelId="{F75C464A-53B8-4CBD-8375-B7B6F568C7B9}" type="presOf" srcId="{36352A1E-780C-4D2B-BFC3-50D4BB75D1A8}" destId="{15AB402D-5275-48FF-8339-178393723010}" srcOrd="0" destOrd="0" presId="urn:microsoft.com/office/officeart/2005/8/layout/hierarchy2"/>
    <dgm:cxn modelId="{610E4B6B-85CA-4C72-BE88-D65E425BF022}" srcId="{3F629761-1A6A-4122-B312-3114537EEB9B}" destId="{A60A236E-1685-4D61-8BD1-EBF23FFF1E48}" srcOrd="0" destOrd="0" parTransId="{E8EA0C2A-EEBD-4424-B221-F50AFF10986F}" sibTransId="{FB286E34-3BD3-4835-9346-84C3B45B29CB}"/>
    <dgm:cxn modelId="{2060AA4B-3608-4182-8424-BADA3198BC26}" type="presOf" srcId="{4FC12E2E-5E66-4138-A377-4AC95C99DF65}" destId="{0D84A85C-D402-4030-A3F1-D274912BDC87}" srcOrd="1" destOrd="0" presId="urn:microsoft.com/office/officeart/2005/8/layout/hierarchy2"/>
    <dgm:cxn modelId="{6D64A86C-262A-4FD8-9569-E779C0EFE4A8}" type="presOf" srcId="{50913F38-3B13-4991-9C2E-413DE8CCF056}" destId="{48CAF052-0AA5-4CE5-B9A8-B22BA52890C3}" srcOrd="0" destOrd="0" presId="urn:microsoft.com/office/officeart/2005/8/layout/hierarchy2"/>
    <dgm:cxn modelId="{93AD856D-DE8C-4487-A6E4-D8C4394C381E}" srcId="{6F7F2837-B7F4-4D47-AA94-A0138C4647B8}" destId="{12E5BD7F-C259-462D-A234-5F60EB4A7615}" srcOrd="1" destOrd="0" parTransId="{50913F38-3B13-4991-9C2E-413DE8CCF056}" sibTransId="{80F55F2F-399C-424E-B984-5E249E1D257F}"/>
    <dgm:cxn modelId="{7421D44E-D392-4555-BBFE-AEE672D16B3D}" type="presOf" srcId="{4A061FA2-677C-46F1-A2DA-4334AEAAE109}" destId="{C2E1BD06-9E74-40CA-930E-CCD60D312AB1}" srcOrd="1" destOrd="0" presId="urn:microsoft.com/office/officeart/2005/8/layout/hierarchy2"/>
    <dgm:cxn modelId="{85860E6F-5AA3-4269-9C13-2F0B7B6DD4C9}" type="presOf" srcId="{C960F5ED-05EA-4898-9045-F6A0D1F14A60}" destId="{9EF8204A-F075-4B23-A6F5-E492D41930CE}" srcOrd="0" destOrd="0" presId="urn:microsoft.com/office/officeart/2005/8/layout/hierarchy2"/>
    <dgm:cxn modelId="{5443BA6F-C412-4CF3-9D81-54DC6F805F5F}" srcId="{E7C9366A-FEE5-4904-AD29-ED9C2028DD5A}" destId="{3F629761-1A6A-4122-B312-3114537EEB9B}" srcOrd="0" destOrd="0" parTransId="{B0BAE2B5-A088-4313-8C51-7110F2A9DAF2}" sibTransId="{8925B68E-4C7E-4DAA-8680-39A8014E04F9}"/>
    <dgm:cxn modelId="{3E4CCB6F-9ADB-4F4C-A744-FBD0011EBE79}" type="presOf" srcId="{B0BAE2B5-A088-4313-8C51-7110F2A9DAF2}" destId="{3FF5FA40-C2F3-4AB0-90E5-31300745002A}" srcOrd="1" destOrd="0" presId="urn:microsoft.com/office/officeart/2005/8/layout/hierarchy2"/>
    <dgm:cxn modelId="{600B8471-1F94-433A-A87B-F141353AE363}" type="presOf" srcId="{45624EB3-6E38-4024-9F79-A07828AF92BA}" destId="{26BF90FA-E00E-4B39-BEBA-CB80E77EE6D9}" srcOrd="0" destOrd="0" presId="urn:microsoft.com/office/officeart/2005/8/layout/hierarchy2"/>
    <dgm:cxn modelId="{04BF2054-47F1-43AE-83B9-7695134CEE03}" type="presOf" srcId="{F2328B8B-A41F-4B57-BE9B-0941ED60AF62}" destId="{070D2691-EAE6-4BF2-B1D9-AC00BCCA0B41}" srcOrd="1" destOrd="0" presId="urn:microsoft.com/office/officeart/2005/8/layout/hierarchy2"/>
    <dgm:cxn modelId="{3A2C8B74-60B9-4211-8CAF-62E3519D0E2F}" type="presOf" srcId="{4FC12E2E-5E66-4138-A377-4AC95C99DF65}" destId="{AD3B7987-4D88-4092-8333-1BF0C55B9F0F}" srcOrd="0" destOrd="0" presId="urn:microsoft.com/office/officeart/2005/8/layout/hierarchy2"/>
    <dgm:cxn modelId="{6EE38C74-FDAB-4BC5-AAC0-1BFD6567ECB3}" type="presOf" srcId="{D69CF197-F853-4A84-978B-6234DFC12619}" destId="{6F07D6A9-1B95-4D36-AFE3-6EF412107792}" srcOrd="0" destOrd="0" presId="urn:microsoft.com/office/officeart/2005/8/layout/hierarchy2"/>
    <dgm:cxn modelId="{0D164F55-B78C-4328-9A2F-FF3011898750}" type="presOf" srcId="{3703DAFD-62C4-4FE9-A1DB-F54C77B0648E}" destId="{5456329E-58FF-41AD-B159-99B7E45964BD}" srcOrd="0" destOrd="0" presId="urn:microsoft.com/office/officeart/2005/8/layout/hierarchy2"/>
    <dgm:cxn modelId="{30BDCD56-559C-4799-9808-D99A396A4EF2}" srcId="{3F629761-1A6A-4122-B312-3114537EEB9B}" destId="{13EF5A2D-2451-4988-A4F7-4E14F84F999A}" srcOrd="2" destOrd="0" parTransId="{641791D9-4F42-4F46-8DA6-8C1EC78D4E8E}" sibTransId="{E74E4C06-05BE-4080-AB9C-28A51C663A68}"/>
    <dgm:cxn modelId="{5255E577-F04A-4923-AAA1-6F8707D21C9A}" type="presOf" srcId="{05FA3D90-D1B6-432F-B02A-8371A9AD2876}" destId="{075CB8FD-BFE6-4B40-96A8-B2BA9C97B523}" srcOrd="1" destOrd="0" presId="urn:microsoft.com/office/officeart/2005/8/layout/hierarchy2"/>
    <dgm:cxn modelId="{E6870759-A62F-4C2B-A2E0-ACA1670DA8EA}" type="presOf" srcId="{3F629761-1A6A-4122-B312-3114537EEB9B}" destId="{56A39155-33BE-4531-B751-31862C1B39D6}" srcOrd="0" destOrd="0" presId="urn:microsoft.com/office/officeart/2005/8/layout/hierarchy2"/>
    <dgm:cxn modelId="{5D87CF59-0F9F-441F-83FB-B55A527C34E3}" type="presOf" srcId="{ECE52230-CA40-4D36-9819-7B1C5ACBB560}" destId="{3F4A3521-F8AA-464B-9A16-0EC05387ADCB}" srcOrd="1" destOrd="0" presId="urn:microsoft.com/office/officeart/2005/8/layout/hierarchy2"/>
    <dgm:cxn modelId="{29A0717A-ABE8-47D6-9F78-BFCDE747330D}" type="presOf" srcId="{90AB3921-DF56-4A6A-B1FC-F3434EA5F666}" destId="{6D4B44D1-6426-4773-9875-6FBB690AB03F}" srcOrd="0" destOrd="0" presId="urn:microsoft.com/office/officeart/2005/8/layout/hierarchy2"/>
    <dgm:cxn modelId="{D853C881-2FF2-4888-822B-DD955C442EED}" srcId="{2A047473-17BE-4509-928A-1D8BFD0212CB}" destId="{D05F7F86-06AB-495E-AF29-6F10679025CF}" srcOrd="0" destOrd="0" parTransId="{A1FFC8CD-7046-4F51-85BD-C0A2FC735CA1}" sibTransId="{5FA80A30-7ABC-4150-BA95-2353E95CD0BE}"/>
    <dgm:cxn modelId="{6F712E86-9EFF-4129-A622-37D5ACB15E20}" type="presOf" srcId="{0DEBD6F7-1E27-484A-8959-44A10D761745}" destId="{D70FAB71-A1C4-48E3-9089-A75BE36494FD}" srcOrd="0" destOrd="0" presId="urn:microsoft.com/office/officeart/2005/8/layout/hierarchy2"/>
    <dgm:cxn modelId="{BDFA0787-E9F1-484E-A801-26016AF2F5B3}" type="presOf" srcId="{C0E06F5D-7CE1-4451-BC20-2E53D49EB7EA}" destId="{247ECC30-1BB3-42E2-AE3B-CC53EC1BF26D}" srcOrd="1" destOrd="0" presId="urn:microsoft.com/office/officeart/2005/8/layout/hierarchy2"/>
    <dgm:cxn modelId="{5BD71F87-ECB6-4AB5-B9AE-912EC138AEDF}" type="presOf" srcId="{EF22D59B-B93D-4685-BB7A-192BCA95B3E2}" destId="{2DC85D1E-A720-4E80-AD03-B5EEA2FD3C20}" srcOrd="1" destOrd="0" presId="urn:microsoft.com/office/officeart/2005/8/layout/hierarchy2"/>
    <dgm:cxn modelId="{7AF6758A-C2D5-4CC4-BD55-57800103D21C}" type="presOf" srcId="{176F03A8-2B4C-47CE-A886-1831439B01DA}" destId="{B1863FDB-089E-4686-B861-A0621375D741}" srcOrd="0" destOrd="0" presId="urn:microsoft.com/office/officeart/2005/8/layout/hierarchy2"/>
    <dgm:cxn modelId="{C03CF49D-4154-48B4-BCA2-9A7813F8C6B6}" type="presOf" srcId="{EF22D59B-B93D-4685-BB7A-192BCA95B3E2}" destId="{79B89F93-E68C-4BB2-8945-27070A65A7F9}" srcOrd="0" destOrd="0" presId="urn:microsoft.com/office/officeart/2005/8/layout/hierarchy2"/>
    <dgm:cxn modelId="{59B7A4A2-FB0B-4BAB-BA87-8BADB7290357}" type="presOf" srcId="{2A047473-17BE-4509-928A-1D8BFD0212CB}" destId="{02E2575A-CAC1-45DD-BF2C-C89438A47461}" srcOrd="0" destOrd="0" presId="urn:microsoft.com/office/officeart/2005/8/layout/hierarchy2"/>
    <dgm:cxn modelId="{C5B9A4A4-DA28-48D5-BDCF-017945A7F1C5}" type="presOf" srcId="{4A061FA2-677C-46F1-A2DA-4334AEAAE109}" destId="{DAB0231E-D8EC-4E75-B2F8-24942A44DF59}" srcOrd="0" destOrd="0" presId="urn:microsoft.com/office/officeart/2005/8/layout/hierarchy2"/>
    <dgm:cxn modelId="{BFB34DA8-E4C4-40E1-BB28-7931632EDB72}" srcId="{8461C208-E993-4CF9-AB4A-A5DAADF734E4}" destId="{2A047473-17BE-4509-928A-1D8BFD0212CB}" srcOrd="0" destOrd="0" parTransId="{4FC12E2E-5E66-4138-A377-4AC95C99DF65}" sibTransId="{CDE83037-51F2-4E58-8CA3-E64BEFDB5F3C}"/>
    <dgm:cxn modelId="{772DD8AA-2F9F-490E-A344-90AAF04D17E5}" type="presOf" srcId="{E35C3D41-2FBE-4828-9B97-9A3D2E266146}" destId="{062D32F0-7A8D-4887-979F-D1D890F023AC}" srcOrd="0" destOrd="0" presId="urn:microsoft.com/office/officeart/2005/8/layout/hierarchy2"/>
    <dgm:cxn modelId="{C092E7AA-490D-42F5-9A56-A68483ED2890}" type="presOf" srcId="{641791D9-4F42-4F46-8DA6-8C1EC78D4E8E}" destId="{BA61C0B4-416F-47F8-8BE1-8F699484C365}" srcOrd="0" destOrd="0" presId="urn:microsoft.com/office/officeart/2005/8/layout/hierarchy2"/>
    <dgm:cxn modelId="{9EC335AC-E329-4BE0-97EF-F7E0EDC354B3}" type="presOf" srcId="{0A6966CF-3DDF-463A-A777-21228A6FE3CE}" destId="{303BB1E7-686E-430D-B94D-D941B4C23F33}" srcOrd="0" destOrd="0" presId="urn:microsoft.com/office/officeart/2005/8/layout/hierarchy2"/>
    <dgm:cxn modelId="{4AF956B4-D8B6-4E70-B172-4718CE090DF5}" type="presOf" srcId="{C09C1A4B-25B8-4E93-A6F5-320CDAD77061}" destId="{86A87223-CFCD-48BC-8640-34D0D781D044}" srcOrd="1" destOrd="0" presId="urn:microsoft.com/office/officeart/2005/8/layout/hierarchy2"/>
    <dgm:cxn modelId="{EE05DDB6-9177-4137-9631-5BB48829E1BF}" type="presOf" srcId="{E8EA0C2A-EEBD-4424-B221-F50AFF10986F}" destId="{631E9737-7695-4846-A0C5-1546E011A9B9}" srcOrd="1" destOrd="0" presId="urn:microsoft.com/office/officeart/2005/8/layout/hierarchy2"/>
    <dgm:cxn modelId="{7DBEF7B8-A7E2-42DA-AFDA-A405B212027B}" srcId="{36352A1E-780C-4D2B-BFC3-50D4BB75D1A8}" destId="{11E8467B-A38E-4EB7-930F-776C85207DC9}" srcOrd="1" destOrd="0" parTransId="{EF22D59B-B93D-4685-BB7A-192BCA95B3E2}" sibTransId="{4652E9F7-77F9-46B0-AA4F-5910BADD9801}"/>
    <dgm:cxn modelId="{E00AFBB9-B9CF-4240-95E2-673D0DE4D815}" type="presOf" srcId="{FE703B35-F449-4266-8350-1A58641FE71B}" destId="{B08D0F1C-DF16-449E-A102-134F124D1621}" srcOrd="1" destOrd="0" presId="urn:microsoft.com/office/officeart/2005/8/layout/hierarchy2"/>
    <dgm:cxn modelId="{478EE6BC-2276-4ADC-9404-EC5AFF563C6D}" type="presOf" srcId="{E35C3D41-2FBE-4828-9B97-9A3D2E266146}" destId="{869BBEE1-C111-4541-AA09-C2AD0A308292}" srcOrd="1" destOrd="0" presId="urn:microsoft.com/office/officeart/2005/8/layout/hierarchy2"/>
    <dgm:cxn modelId="{C01C62BD-586F-4BD9-884C-9FF5DD70A432}" srcId="{E7C9366A-FEE5-4904-AD29-ED9C2028DD5A}" destId="{36352A1E-780C-4D2B-BFC3-50D4BB75D1A8}" srcOrd="1" destOrd="0" parTransId="{1357D766-6C1C-4E73-8F58-1C40375E9C01}" sibTransId="{241C79FD-CD9C-40A2-8DBA-6D46BF65C3CD}"/>
    <dgm:cxn modelId="{E9702AC2-EFAA-49A6-8344-9B0C33A14129}" type="presOf" srcId="{641791D9-4F42-4F46-8DA6-8C1EC78D4E8E}" destId="{C3F41CF5-84F1-466F-94EE-DF133A4FA19B}" srcOrd="1" destOrd="0" presId="urn:microsoft.com/office/officeart/2005/8/layout/hierarchy2"/>
    <dgm:cxn modelId="{FB6B62C7-6848-4500-8015-B55F5DA37FCB}" type="presOf" srcId="{D9609D16-BBD9-4862-B4AC-47122CB91466}" destId="{7ED94544-914E-4A90-A985-E184EA9003AE}" srcOrd="0" destOrd="0" presId="urn:microsoft.com/office/officeart/2005/8/layout/hierarchy2"/>
    <dgm:cxn modelId="{067C51CC-812D-4BF0-B98B-CFB0CECB612F}" type="presOf" srcId="{6F7F2837-B7F4-4D47-AA94-A0138C4647B8}" destId="{66D2F628-36C1-44B0-AF3F-729E0DEC2FB6}" srcOrd="0" destOrd="0" presId="urn:microsoft.com/office/officeart/2005/8/layout/hierarchy2"/>
    <dgm:cxn modelId="{B474D4CC-964E-4CC4-AD4E-18D6B3B1927D}" type="presOf" srcId="{395EC6FA-B1EC-48E9-8C76-ABD41778FBDC}" destId="{7EB0B735-2E0C-409D-8B8B-C6D682559E54}" srcOrd="0" destOrd="0" presId="urn:microsoft.com/office/officeart/2005/8/layout/hierarchy2"/>
    <dgm:cxn modelId="{DB3FDFCD-7B61-4CCA-9972-47CCE8037690}" srcId="{36352A1E-780C-4D2B-BFC3-50D4BB75D1A8}" destId="{365EC70D-312C-4038-BD06-4F3798F0C59F}" srcOrd="0" destOrd="0" parTransId="{FE703B35-F449-4266-8350-1A58641FE71B}" sibTransId="{7865D836-7F09-4204-9B23-14ECF132B327}"/>
    <dgm:cxn modelId="{0D4ED6CE-7F10-433E-B143-CA053713A97F}" type="presOf" srcId="{1357D766-6C1C-4E73-8F58-1C40375E9C01}" destId="{1C545BD7-1157-43BD-B267-A010C02BE0AF}" srcOrd="1" destOrd="0" presId="urn:microsoft.com/office/officeart/2005/8/layout/hierarchy2"/>
    <dgm:cxn modelId="{0CE8C1D4-ABDC-47C0-97D5-E1EDA17B5931}" type="presOf" srcId="{B914C521-4172-4AF9-B5DC-C0D2EBF2F91D}" destId="{8AF2F873-8BEF-4212-8281-BEC20C12830F}" srcOrd="0" destOrd="0" presId="urn:microsoft.com/office/officeart/2005/8/layout/hierarchy2"/>
    <dgm:cxn modelId="{18CE68D6-3953-4E98-A72F-02AD05686E94}" srcId="{37C95C99-BDFD-4B17-9B0D-82CCF1BE5CE2}" destId="{8461C208-E993-4CF9-AB4A-A5DAADF734E4}" srcOrd="0" destOrd="0" parTransId="{D69CF197-F853-4A84-978B-6234DFC12619}" sibTransId="{90B44476-A045-4105-BDC0-547022F02C36}"/>
    <dgm:cxn modelId="{BA00AAD9-0ACC-4FA7-8DA3-2C99934AEA24}" srcId="{A60A236E-1685-4D61-8BD1-EBF23FFF1E48}" destId="{B914C521-4172-4AF9-B5DC-C0D2EBF2F91D}" srcOrd="1" destOrd="0" parTransId="{F2328B8B-A41F-4B57-BE9B-0941ED60AF62}" sibTransId="{07CAD388-F10E-4CA4-B323-42F9FE27FF09}"/>
    <dgm:cxn modelId="{051CF8D9-B0A6-4B5C-9D85-ADB1EA96F179}" srcId="{6F7F2837-B7F4-4D47-AA94-A0138C4647B8}" destId="{395EC6FA-B1EC-48E9-8C76-ABD41778FBDC}" srcOrd="0" destOrd="0" parTransId="{C0E06F5D-7CE1-4451-BC20-2E53D49EB7EA}" sibTransId="{3453F9CD-5F05-4D76-8606-67F260C744B2}"/>
    <dgm:cxn modelId="{265074DA-C1AB-467B-9F17-15A89F99C1FA}" type="presOf" srcId="{ADCF8166-877E-46D7-97B5-0130E0841A95}" destId="{27BC0BF6-0DDE-4CDC-8513-1C18991D3957}" srcOrd="1" destOrd="0" presId="urn:microsoft.com/office/officeart/2005/8/layout/hierarchy2"/>
    <dgm:cxn modelId="{76DB81DA-1A05-48D1-8395-11D18824F754}" type="presOf" srcId="{D69CF197-F853-4A84-978B-6234DFC12619}" destId="{3C67F669-270E-4D9E-AF00-8FC480D9CC1D}" srcOrd="1" destOrd="0" presId="urn:microsoft.com/office/officeart/2005/8/layout/hierarchy2"/>
    <dgm:cxn modelId="{A79513DF-C3BB-4AA4-B574-7067707E53BE}" type="presOf" srcId="{12E5BD7F-C259-462D-A234-5F60EB4A7615}" destId="{6B4835AF-A0A6-47AB-9F16-D3D91E8EE4BE}" srcOrd="0" destOrd="0" presId="urn:microsoft.com/office/officeart/2005/8/layout/hierarchy2"/>
    <dgm:cxn modelId="{77F201E0-5D20-4FBA-B9A7-C1C04B8FCAAA}" type="presOf" srcId="{37C95C99-BDFD-4B17-9B0D-82CCF1BE5CE2}" destId="{FE148B6F-B98B-49D0-A75D-1538A2E73A65}" srcOrd="0" destOrd="0" presId="urn:microsoft.com/office/officeart/2005/8/layout/hierarchy2"/>
    <dgm:cxn modelId="{0218F7E2-BAAA-4D37-8DB2-BAFE243BA9BD}" type="presOf" srcId="{FE703B35-F449-4266-8350-1A58641FE71B}" destId="{DE542D68-3F0E-4BA4-BFEB-0B30952B0896}" srcOrd="0" destOrd="0" presId="urn:microsoft.com/office/officeart/2005/8/layout/hierarchy2"/>
    <dgm:cxn modelId="{4B7CE4E5-1C1D-493A-B635-A6F58FE1E75F}" srcId="{365EC70D-312C-4038-BD06-4F3798F0C59F}" destId="{06732195-FC95-4DF8-983D-558A5D9CAD53}" srcOrd="0" destOrd="0" parTransId="{5FE613CA-E2C6-4F3D-AB02-780739A23F59}" sibTransId="{44D91799-6FBC-4C69-9A63-14B05B7927F0}"/>
    <dgm:cxn modelId="{727175E9-3FBB-467C-97A7-0B4C1FA36932}" type="presOf" srcId="{8461C208-E993-4CF9-AB4A-A5DAADF734E4}" destId="{3072A0A6-AEEF-401D-8682-A21A6ACB743B}" srcOrd="0" destOrd="0" presId="urn:microsoft.com/office/officeart/2005/8/layout/hierarchy2"/>
    <dgm:cxn modelId="{2264A4EA-CADA-4CD4-9F6A-072C9A32E2A7}" type="presOf" srcId="{50913F38-3B13-4991-9C2E-413DE8CCF056}" destId="{E870BCB7-E281-423E-9512-54573DDCDAA1}" srcOrd="1" destOrd="0" presId="urn:microsoft.com/office/officeart/2005/8/layout/hierarchy2"/>
    <dgm:cxn modelId="{D79797EC-C604-4858-BF44-2962C7DDFBCE}" srcId="{A397BF00-92F0-468A-96AC-1DE4F70233BB}" destId="{C960F5ED-05EA-4898-9045-F6A0D1F14A60}" srcOrd="0" destOrd="0" parTransId="{C09C1A4B-25B8-4E93-A6F5-320CDAD77061}" sibTransId="{E3A7F2FB-4FAD-47C8-BE8E-B97DCFAFDE30}"/>
    <dgm:cxn modelId="{7BC56DED-5863-4169-89F9-E3EC200B8070}" srcId="{90AB3921-DF56-4A6A-B1FC-F3434EA5F666}" destId="{E7C9366A-FEE5-4904-AD29-ED9C2028DD5A}" srcOrd="0" destOrd="0" parTransId="{07546D84-EEF5-4BE7-876A-7D7443C6FD02}" sibTransId="{595D07CD-1AF5-4A80-9C20-CCAE8471210E}"/>
    <dgm:cxn modelId="{2C4F5BF0-574F-47DB-9363-F935E7407ED4}" type="presOf" srcId="{A60A236E-1685-4D61-8BD1-EBF23FFF1E48}" destId="{4F3D09D1-6129-4232-AD1C-1E97AE03FA6B}" srcOrd="0" destOrd="0" presId="urn:microsoft.com/office/officeart/2005/8/layout/hierarchy2"/>
    <dgm:cxn modelId="{EA0484F8-AC6A-4038-907E-435179181C7C}" type="presOf" srcId="{C0E06F5D-7CE1-4451-BC20-2E53D49EB7EA}" destId="{985D0B8D-D60C-4A9C-932E-0F13DF7AE3E8}" srcOrd="0" destOrd="0" presId="urn:microsoft.com/office/officeart/2005/8/layout/hierarchy2"/>
    <dgm:cxn modelId="{86715EFE-D569-4A9F-B840-DB4E8D630375}" type="presOf" srcId="{0A6966CF-3DDF-463A-A777-21228A6FE3CE}" destId="{4299E2CB-4C52-4EA9-91B4-3C45BEDB5AC1}" srcOrd="1" destOrd="0" presId="urn:microsoft.com/office/officeart/2005/8/layout/hierarchy2"/>
    <dgm:cxn modelId="{FBE4F46A-53A6-419E-BC5D-FC2925005578}" type="presParOf" srcId="{6D4B44D1-6426-4773-9875-6FBB690AB03F}" destId="{6A13DDD5-DBD7-4DF2-9800-ECBF51754A24}" srcOrd="0" destOrd="0" presId="urn:microsoft.com/office/officeart/2005/8/layout/hierarchy2"/>
    <dgm:cxn modelId="{58E49184-B89F-460A-ACDA-38FCB89D4A0B}" type="presParOf" srcId="{6A13DDD5-DBD7-4DF2-9800-ECBF51754A24}" destId="{FD6E8D5B-A59E-435E-8D37-23C33A46EA9F}" srcOrd="0" destOrd="0" presId="urn:microsoft.com/office/officeart/2005/8/layout/hierarchy2"/>
    <dgm:cxn modelId="{56935923-4BE3-48B6-BD59-B8AA76C8B3E0}" type="presParOf" srcId="{6A13DDD5-DBD7-4DF2-9800-ECBF51754A24}" destId="{B0A6BF2D-E88A-4764-9013-07E41C120F71}" srcOrd="1" destOrd="0" presId="urn:microsoft.com/office/officeart/2005/8/layout/hierarchy2"/>
    <dgm:cxn modelId="{0893E0E4-4581-48DC-9992-098791E42A5B}" type="presParOf" srcId="{B0A6BF2D-E88A-4764-9013-07E41C120F71}" destId="{95E67238-A49B-4C91-976F-A9B5637400CA}" srcOrd="0" destOrd="0" presId="urn:microsoft.com/office/officeart/2005/8/layout/hierarchy2"/>
    <dgm:cxn modelId="{7B16A2E1-2CB8-4AC7-9DB0-94EA34C79E46}" type="presParOf" srcId="{95E67238-A49B-4C91-976F-A9B5637400CA}" destId="{3FF5FA40-C2F3-4AB0-90E5-31300745002A}" srcOrd="0" destOrd="0" presId="urn:microsoft.com/office/officeart/2005/8/layout/hierarchy2"/>
    <dgm:cxn modelId="{B54D0A83-0376-41C3-ADD7-CDC936DA5B7A}" type="presParOf" srcId="{B0A6BF2D-E88A-4764-9013-07E41C120F71}" destId="{0AE7A332-F51E-4DAB-A24F-8676D64A4DB4}" srcOrd="1" destOrd="0" presId="urn:microsoft.com/office/officeart/2005/8/layout/hierarchy2"/>
    <dgm:cxn modelId="{0D09A889-3BF5-4385-B0C8-E980835B7206}" type="presParOf" srcId="{0AE7A332-F51E-4DAB-A24F-8676D64A4DB4}" destId="{56A39155-33BE-4531-B751-31862C1B39D6}" srcOrd="0" destOrd="0" presId="urn:microsoft.com/office/officeart/2005/8/layout/hierarchy2"/>
    <dgm:cxn modelId="{E80BD334-2A1F-4591-BB1F-AD9ECB63008C}" type="presParOf" srcId="{0AE7A332-F51E-4DAB-A24F-8676D64A4DB4}" destId="{61BC287A-E67E-4280-A57F-C7C1DBA58D44}" srcOrd="1" destOrd="0" presId="urn:microsoft.com/office/officeart/2005/8/layout/hierarchy2"/>
    <dgm:cxn modelId="{8CA76549-D18C-48B3-BD26-D4F715011FD9}" type="presParOf" srcId="{61BC287A-E67E-4280-A57F-C7C1DBA58D44}" destId="{C53A5B29-273A-4C0F-B00D-41379E6FC3ED}" srcOrd="0" destOrd="0" presId="urn:microsoft.com/office/officeart/2005/8/layout/hierarchy2"/>
    <dgm:cxn modelId="{2CDD5F6B-3F9A-4159-8452-5DE87101349C}" type="presParOf" srcId="{C53A5B29-273A-4C0F-B00D-41379E6FC3ED}" destId="{631E9737-7695-4846-A0C5-1546E011A9B9}" srcOrd="0" destOrd="0" presId="urn:microsoft.com/office/officeart/2005/8/layout/hierarchy2"/>
    <dgm:cxn modelId="{14C9A243-8909-4DC1-A8E4-B659DBD5E06F}" type="presParOf" srcId="{61BC287A-E67E-4280-A57F-C7C1DBA58D44}" destId="{AC7E058B-C44A-4C4A-B1FE-80CB7C891EB4}" srcOrd="1" destOrd="0" presId="urn:microsoft.com/office/officeart/2005/8/layout/hierarchy2"/>
    <dgm:cxn modelId="{6CE83B66-438F-4307-9FA8-0681CEC23A5D}" type="presParOf" srcId="{AC7E058B-C44A-4C4A-B1FE-80CB7C891EB4}" destId="{4F3D09D1-6129-4232-AD1C-1E97AE03FA6B}" srcOrd="0" destOrd="0" presId="urn:microsoft.com/office/officeart/2005/8/layout/hierarchy2"/>
    <dgm:cxn modelId="{3BCA8625-A269-4923-B43C-1496C22B5FF7}" type="presParOf" srcId="{AC7E058B-C44A-4C4A-B1FE-80CB7C891EB4}" destId="{8978DFA6-A293-4094-86A7-8411B6B62504}" srcOrd="1" destOrd="0" presId="urn:microsoft.com/office/officeart/2005/8/layout/hierarchy2"/>
    <dgm:cxn modelId="{805F9DD9-AA64-46BC-A357-79232A2DC5F0}" type="presParOf" srcId="{8978DFA6-A293-4094-86A7-8411B6B62504}" destId="{303BB1E7-686E-430D-B94D-D941B4C23F33}" srcOrd="0" destOrd="0" presId="urn:microsoft.com/office/officeart/2005/8/layout/hierarchy2"/>
    <dgm:cxn modelId="{5B13E858-823B-4CDD-A185-E3920C46A369}" type="presParOf" srcId="{303BB1E7-686E-430D-B94D-D941B4C23F33}" destId="{4299E2CB-4C52-4EA9-91B4-3C45BEDB5AC1}" srcOrd="0" destOrd="0" presId="urn:microsoft.com/office/officeart/2005/8/layout/hierarchy2"/>
    <dgm:cxn modelId="{FAFD5006-7246-460D-A501-E39D4DDF1B71}" type="presParOf" srcId="{8978DFA6-A293-4094-86A7-8411B6B62504}" destId="{1E466026-2F35-4080-8A84-618EC8EC3DBD}" srcOrd="1" destOrd="0" presId="urn:microsoft.com/office/officeart/2005/8/layout/hierarchy2"/>
    <dgm:cxn modelId="{800FCE05-02D3-4F3C-8A31-C4FBF6CFF16B}" type="presParOf" srcId="{1E466026-2F35-4080-8A84-618EC8EC3DBD}" destId="{66D2F628-36C1-44B0-AF3F-729E0DEC2FB6}" srcOrd="0" destOrd="0" presId="urn:microsoft.com/office/officeart/2005/8/layout/hierarchy2"/>
    <dgm:cxn modelId="{F1BA766C-04C5-4D5C-A0B3-56D0BB44E0E3}" type="presParOf" srcId="{1E466026-2F35-4080-8A84-618EC8EC3DBD}" destId="{7DFADDCF-7BC2-45B3-A753-0C93EA43EA32}" srcOrd="1" destOrd="0" presId="urn:microsoft.com/office/officeart/2005/8/layout/hierarchy2"/>
    <dgm:cxn modelId="{9676D44C-3BB8-489F-AA73-BC1E062F7D23}" type="presParOf" srcId="{7DFADDCF-7BC2-45B3-A753-0C93EA43EA32}" destId="{985D0B8D-D60C-4A9C-932E-0F13DF7AE3E8}" srcOrd="0" destOrd="0" presId="urn:microsoft.com/office/officeart/2005/8/layout/hierarchy2"/>
    <dgm:cxn modelId="{26CE0A71-0FB9-4CB1-8BCF-D80E4C7F66B3}" type="presParOf" srcId="{985D0B8D-D60C-4A9C-932E-0F13DF7AE3E8}" destId="{247ECC30-1BB3-42E2-AE3B-CC53EC1BF26D}" srcOrd="0" destOrd="0" presId="urn:microsoft.com/office/officeart/2005/8/layout/hierarchy2"/>
    <dgm:cxn modelId="{BAFD1880-D820-484A-9DDB-47E5AFB2A310}" type="presParOf" srcId="{7DFADDCF-7BC2-45B3-A753-0C93EA43EA32}" destId="{DDD37BC8-769E-43F6-AC79-37236D22F274}" srcOrd="1" destOrd="0" presId="urn:microsoft.com/office/officeart/2005/8/layout/hierarchy2"/>
    <dgm:cxn modelId="{9718D2F4-27D4-440C-BA55-7040631ED456}" type="presParOf" srcId="{DDD37BC8-769E-43F6-AC79-37236D22F274}" destId="{7EB0B735-2E0C-409D-8B8B-C6D682559E54}" srcOrd="0" destOrd="0" presId="urn:microsoft.com/office/officeart/2005/8/layout/hierarchy2"/>
    <dgm:cxn modelId="{57A20D62-18D7-480F-842C-7BFEB56BC783}" type="presParOf" srcId="{DDD37BC8-769E-43F6-AC79-37236D22F274}" destId="{B0CC0398-4893-4AA0-845B-48848FC1E5E9}" srcOrd="1" destOrd="0" presId="urn:microsoft.com/office/officeart/2005/8/layout/hierarchy2"/>
    <dgm:cxn modelId="{D9AF29AE-EC7E-49C1-B647-D3E92D293D66}" type="presParOf" srcId="{7DFADDCF-7BC2-45B3-A753-0C93EA43EA32}" destId="{48CAF052-0AA5-4CE5-B9A8-B22BA52890C3}" srcOrd="2" destOrd="0" presId="urn:microsoft.com/office/officeart/2005/8/layout/hierarchy2"/>
    <dgm:cxn modelId="{A82E2E5C-59B8-4449-9CB4-2F6D671A0C4C}" type="presParOf" srcId="{48CAF052-0AA5-4CE5-B9A8-B22BA52890C3}" destId="{E870BCB7-E281-423E-9512-54573DDCDAA1}" srcOrd="0" destOrd="0" presId="urn:microsoft.com/office/officeart/2005/8/layout/hierarchy2"/>
    <dgm:cxn modelId="{9DC5EACC-749F-4642-A965-D9AC565414E8}" type="presParOf" srcId="{7DFADDCF-7BC2-45B3-A753-0C93EA43EA32}" destId="{317DCAEF-F1FB-4DB4-9F54-43E1D28B025C}" srcOrd="3" destOrd="0" presId="urn:microsoft.com/office/officeart/2005/8/layout/hierarchy2"/>
    <dgm:cxn modelId="{6A06D42B-140A-4D5A-802B-3310DB1CB810}" type="presParOf" srcId="{317DCAEF-F1FB-4DB4-9F54-43E1D28B025C}" destId="{6B4835AF-A0A6-47AB-9F16-D3D91E8EE4BE}" srcOrd="0" destOrd="0" presId="urn:microsoft.com/office/officeart/2005/8/layout/hierarchy2"/>
    <dgm:cxn modelId="{D1586669-0098-440F-A23B-8ECE9F339F46}" type="presParOf" srcId="{317DCAEF-F1FB-4DB4-9F54-43E1D28B025C}" destId="{6F0F065C-1932-4B53-9A60-2B7549E00A38}" srcOrd="1" destOrd="0" presId="urn:microsoft.com/office/officeart/2005/8/layout/hierarchy2"/>
    <dgm:cxn modelId="{DCBE444D-EB5A-44B8-B05E-B53885AF9C42}" type="presParOf" srcId="{8978DFA6-A293-4094-86A7-8411B6B62504}" destId="{BF71A264-AD7D-4785-9C7A-8AF55F4D2728}" srcOrd="2" destOrd="0" presId="urn:microsoft.com/office/officeart/2005/8/layout/hierarchy2"/>
    <dgm:cxn modelId="{6FFB3B77-853E-4DC3-975C-A1E3F12908D7}" type="presParOf" srcId="{BF71A264-AD7D-4785-9C7A-8AF55F4D2728}" destId="{070D2691-EAE6-4BF2-B1D9-AC00BCCA0B41}" srcOrd="0" destOrd="0" presId="urn:microsoft.com/office/officeart/2005/8/layout/hierarchy2"/>
    <dgm:cxn modelId="{18DD7E4A-A247-4982-9E49-06B023D1A051}" type="presParOf" srcId="{8978DFA6-A293-4094-86A7-8411B6B62504}" destId="{0C2543F1-582F-4704-993A-634D0C69A63B}" srcOrd="3" destOrd="0" presId="urn:microsoft.com/office/officeart/2005/8/layout/hierarchy2"/>
    <dgm:cxn modelId="{4E885C39-0A16-4CD3-A7AB-B291292D0AC0}" type="presParOf" srcId="{0C2543F1-582F-4704-993A-634D0C69A63B}" destId="{8AF2F873-8BEF-4212-8281-BEC20C12830F}" srcOrd="0" destOrd="0" presId="urn:microsoft.com/office/officeart/2005/8/layout/hierarchy2"/>
    <dgm:cxn modelId="{EA52503E-ACDA-49BB-8F53-38A1CBBCD90E}" type="presParOf" srcId="{0C2543F1-582F-4704-993A-634D0C69A63B}" destId="{B0B1DB85-9F13-41B4-9CBB-15994307A4FC}" srcOrd="1" destOrd="0" presId="urn:microsoft.com/office/officeart/2005/8/layout/hierarchy2"/>
    <dgm:cxn modelId="{DFE30E35-884C-4497-AF31-9DF635DCF7D5}" type="presParOf" srcId="{8978DFA6-A293-4094-86A7-8411B6B62504}" destId="{47E7C442-6F08-4954-AF00-A7771DFE95A6}" srcOrd="4" destOrd="0" presId="urn:microsoft.com/office/officeart/2005/8/layout/hierarchy2"/>
    <dgm:cxn modelId="{30CE4D2C-02ED-42DC-A90A-BCE966769BD5}" type="presParOf" srcId="{47E7C442-6F08-4954-AF00-A7771DFE95A6}" destId="{3F4A3521-F8AA-464B-9A16-0EC05387ADCB}" srcOrd="0" destOrd="0" presId="urn:microsoft.com/office/officeart/2005/8/layout/hierarchy2"/>
    <dgm:cxn modelId="{4C1B505E-1799-4E22-82F4-8C6C6DA49FF1}" type="presParOf" srcId="{8978DFA6-A293-4094-86A7-8411B6B62504}" destId="{065637A7-8292-4034-B4FF-5B0CA271519A}" srcOrd="5" destOrd="0" presId="urn:microsoft.com/office/officeart/2005/8/layout/hierarchy2"/>
    <dgm:cxn modelId="{7F092AFC-4EA6-40F3-AAD5-88DEBD26F681}" type="presParOf" srcId="{065637A7-8292-4034-B4FF-5B0CA271519A}" destId="{C8222AD9-7F68-44F6-A620-004CC113CE5E}" srcOrd="0" destOrd="0" presId="urn:microsoft.com/office/officeart/2005/8/layout/hierarchy2"/>
    <dgm:cxn modelId="{C2CBE6C0-7E7A-4D2E-BCFF-67409D45AD06}" type="presParOf" srcId="{065637A7-8292-4034-B4FF-5B0CA271519A}" destId="{20D09A71-C208-48D0-869D-21BBDDC0D1C3}" srcOrd="1" destOrd="0" presId="urn:microsoft.com/office/officeart/2005/8/layout/hierarchy2"/>
    <dgm:cxn modelId="{4DE41714-B868-4B86-810A-54A94131F176}" type="presParOf" srcId="{20D09A71-C208-48D0-869D-21BBDDC0D1C3}" destId="{A5A24C06-12A1-4E3F-B0C0-AB58B86BCB87}" srcOrd="0" destOrd="0" presId="urn:microsoft.com/office/officeart/2005/8/layout/hierarchy2"/>
    <dgm:cxn modelId="{019302EE-927B-43DD-B23E-69F4B874EA38}" type="presParOf" srcId="{A5A24C06-12A1-4E3F-B0C0-AB58B86BCB87}" destId="{86A87223-CFCD-48BC-8640-34D0D781D044}" srcOrd="0" destOrd="0" presId="urn:microsoft.com/office/officeart/2005/8/layout/hierarchy2"/>
    <dgm:cxn modelId="{ED78192B-1438-471D-923A-0D92FCE99058}" type="presParOf" srcId="{20D09A71-C208-48D0-869D-21BBDDC0D1C3}" destId="{FEFFBE65-7D6E-44DC-A142-3215E01B307F}" srcOrd="1" destOrd="0" presId="urn:microsoft.com/office/officeart/2005/8/layout/hierarchy2"/>
    <dgm:cxn modelId="{A1999303-C26D-48C7-9BC1-6DB2DE706F23}" type="presParOf" srcId="{FEFFBE65-7D6E-44DC-A142-3215E01B307F}" destId="{9EF8204A-F075-4B23-A6F5-E492D41930CE}" srcOrd="0" destOrd="0" presId="urn:microsoft.com/office/officeart/2005/8/layout/hierarchy2"/>
    <dgm:cxn modelId="{6BF63373-4C7C-4AE4-B048-CD8AB46A799A}" type="presParOf" srcId="{FEFFBE65-7D6E-44DC-A142-3215E01B307F}" destId="{335FD537-3C44-4420-BFF9-EA3B5B4A668F}" srcOrd="1" destOrd="0" presId="urn:microsoft.com/office/officeart/2005/8/layout/hierarchy2"/>
    <dgm:cxn modelId="{D673610D-B926-4805-A820-B637290EB961}" type="presParOf" srcId="{61BC287A-E67E-4280-A57F-C7C1DBA58D44}" destId="{1699462B-5CAB-4483-95CA-37D7B8DC0FCC}" srcOrd="2" destOrd="0" presId="urn:microsoft.com/office/officeart/2005/8/layout/hierarchy2"/>
    <dgm:cxn modelId="{7E0CA32A-AE42-4F61-86B9-1C5166E07836}" type="presParOf" srcId="{1699462B-5CAB-4483-95CA-37D7B8DC0FCC}" destId="{075CB8FD-BFE6-4B40-96A8-B2BA9C97B523}" srcOrd="0" destOrd="0" presId="urn:microsoft.com/office/officeart/2005/8/layout/hierarchy2"/>
    <dgm:cxn modelId="{31A7FDFC-6F3B-484E-BF97-A6A538C133F1}" type="presParOf" srcId="{61BC287A-E67E-4280-A57F-C7C1DBA58D44}" destId="{24666208-3B96-4447-93BC-1B49D7A86F7C}" srcOrd="3" destOrd="0" presId="urn:microsoft.com/office/officeart/2005/8/layout/hierarchy2"/>
    <dgm:cxn modelId="{BB88FC8A-EC45-43AC-8AB8-E0AF2839AC6C}" type="presParOf" srcId="{24666208-3B96-4447-93BC-1B49D7A86F7C}" destId="{7ED94544-914E-4A90-A985-E184EA9003AE}" srcOrd="0" destOrd="0" presId="urn:microsoft.com/office/officeart/2005/8/layout/hierarchy2"/>
    <dgm:cxn modelId="{63383F45-C90C-47AB-9229-AE9E223F3678}" type="presParOf" srcId="{24666208-3B96-4447-93BC-1B49D7A86F7C}" destId="{CF193DB6-3E45-4E35-9907-FD001191449A}" srcOrd="1" destOrd="0" presId="urn:microsoft.com/office/officeart/2005/8/layout/hierarchy2"/>
    <dgm:cxn modelId="{0A5E48DA-1E31-4B26-97F8-B383E8318888}" type="presParOf" srcId="{CF193DB6-3E45-4E35-9907-FD001191449A}" destId="{26BF90FA-E00E-4B39-BEBA-CB80E77EE6D9}" srcOrd="0" destOrd="0" presId="urn:microsoft.com/office/officeart/2005/8/layout/hierarchy2"/>
    <dgm:cxn modelId="{F3FAD421-5B4F-4AC6-8AB4-2E6FBB0388F6}" type="presParOf" srcId="{26BF90FA-E00E-4B39-BEBA-CB80E77EE6D9}" destId="{A6D98653-A172-4B05-AFC3-641D47FDAB60}" srcOrd="0" destOrd="0" presId="urn:microsoft.com/office/officeart/2005/8/layout/hierarchy2"/>
    <dgm:cxn modelId="{426E1B34-9D7D-436B-90A0-0DC3D8A61913}" type="presParOf" srcId="{CF193DB6-3E45-4E35-9907-FD001191449A}" destId="{2CAAD051-C219-4277-8CF8-83B6B895D182}" srcOrd="1" destOrd="0" presId="urn:microsoft.com/office/officeart/2005/8/layout/hierarchy2"/>
    <dgm:cxn modelId="{64186B08-E91C-4547-884E-739413120242}" type="presParOf" srcId="{2CAAD051-C219-4277-8CF8-83B6B895D182}" destId="{AB4717CA-D401-4159-89EF-6E1E9470B304}" srcOrd="0" destOrd="0" presId="urn:microsoft.com/office/officeart/2005/8/layout/hierarchy2"/>
    <dgm:cxn modelId="{CF0BF37B-1DF7-4356-8004-80A769FA9597}" type="presParOf" srcId="{2CAAD051-C219-4277-8CF8-83B6B895D182}" destId="{C9723D22-CB4E-4760-8154-95C832B0C2E3}" srcOrd="1" destOrd="0" presId="urn:microsoft.com/office/officeart/2005/8/layout/hierarchy2"/>
    <dgm:cxn modelId="{7FF5B72E-1DCE-4932-B8AB-DD022997D70C}" type="presParOf" srcId="{61BC287A-E67E-4280-A57F-C7C1DBA58D44}" destId="{BA61C0B4-416F-47F8-8BE1-8F699484C365}" srcOrd="4" destOrd="0" presId="urn:microsoft.com/office/officeart/2005/8/layout/hierarchy2"/>
    <dgm:cxn modelId="{AEF3E071-18D5-4477-AE2D-1F8A0B6DA8C0}" type="presParOf" srcId="{BA61C0B4-416F-47F8-8BE1-8F699484C365}" destId="{C3F41CF5-84F1-466F-94EE-DF133A4FA19B}" srcOrd="0" destOrd="0" presId="urn:microsoft.com/office/officeart/2005/8/layout/hierarchy2"/>
    <dgm:cxn modelId="{D5D0BB2E-2C55-4546-8376-33C99AAF8982}" type="presParOf" srcId="{61BC287A-E67E-4280-A57F-C7C1DBA58D44}" destId="{2325E23C-B322-48FE-9772-3983C9D388A9}" srcOrd="5" destOrd="0" presId="urn:microsoft.com/office/officeart/2005/8/layout/hierarchy2"/>
    <dgm:cxn modelId="{9E9EB6A9-6572-4C3F-A639-7E097E90999A}" type="presParOf" srcId="{2325E23C-B322-48FE-9772-3983C9D388A9}" destId="{D67F45D1-F5D1-46CA-B78C-CD5CE633DC6C}" srcOrd="0" destOrd="0" presId="urn:microsoft.com/office/officeart/2005/8/layout/hierarchy2"/>
    <dgm:cxn modelId="{A8B66AB9-ED0F-4FC2-A9D7-377CEE9E3DE3}" type="presParOf" srcId="{2325E23C-B322-48FE-9772-3983C9D388A9}" destId="{BCCA3E3E-A605-4FC5-8899-927826D88280}" srcOrd="1" destOrd="0" presId="urn:microsoft.com/office/officeart/2005/8/layout/hierarchy2"/>
    <dgm:cxn modelId="{B75887A3-8B48-4BB1-843F-23B0E7A26137}" type="presParOf" srcId="{BCCA3E3E-A605-4FC5-8899-927826D88280}" destId="{F45930FF-C66A-420D-BF22-5033A1E8658F}" srcOrd="0" destOrd="0" presId="urn:microsoft.com/office/officeart/2005/8/layout/hierarchy2"/>
    <dgm:cxn modelId="{9C7E93B8-649C-4687-A882-19422924F720}" type="presParOf" srcId="{F45930FF-C66A-420D-BF22-5033A1E8658F}" destId="{27BC0BF6-0DDE-4CDC-8513-1C18991D3957}" srcOrd="0" destOrd="0" presId="urn:microsoft.com/office/officeart/2005/8/layout/hierarchy2"/>
    <dgm:cxn modelId="{3EBFB892-5E0F-4AAB-A424-467E350B0337}" type="presParOf" srcId="{BCCA3E3E-A605-4FC5-8899-927826D88280}" destId="{464E1CD8-90C6-4648-8989-61551366C501}" srcOrd="1" destOrd="0" presId="urn:microsoft.com/office/officeart/2005/8/layout/hierarchy2"/>
    <dgm:cxn modelId="{381794FC-99E6-4226-A355-D8CE49EDE781}" type="presParOf" srcId="{464E1CD8-90C6-4648-8989-61551366C501}" destId="{1A7F0851-878F-48AF-963E-7634C444825D}" srcOrd="0" destOrd="0" presId="urn:microsoft.com/office/officeart/2005/8/layout/hierarchy2"/>
    <dgm:cxn modelId="{B0A9C557-9FA9-46D3-98AF-AC024C3657A3}" type="presParOf" srcId="{464E1CD8-90C6-4648-8989-61551366C501}" destId="{F0DC8D5C-52A2-4C73-86D2-C102EE0E8E7E}" srcOrd="1" destOrd="0" presId="urn:microsoft.com/office/officeart/2005/8/layout/hierarchy2"/>
    <dgm:cxn modelId="{A01E64E6-DB37-4FFB-847E-746D0C124B34}" type="presParOf" srcId="{F0DC8D5C-52A2-4C73-86D2-C102EE0E8E7E}" destId="{062D32F0-7A8D-4887-979F-D1D890F023AC}" srcOrd="0" destOrd="0" presId="urn:microsoft.com/office/officeart/2005/8/layout/hierarchy2"/>
    <dgm:cxn modelId="{770B2ECA-7602-40F3-A66D-9DE45FDF2AE8}" type="presParOf" srcId="{062D32F0-7A8D-4887-979F-D1D890F023AC}" destId="{869BBEE1-C111-4541-AA09-C2AD0A308292}" srcOrd="0" destOrd="0" presId="urn:microsoft.com/office/officeart/2005/8/layout/hierarchy2"/>
    <dgm:cxn modelId="{02A31342-8A68-4430-A198-68435E9A9A0B}" type="presParOf" srcId="{F0DC8D5C-52A2-4C73-86D2-C102EE0E8E7E}" destId="{60A3EC76-166D-42DD-9D22-D310526B6A0F}" srcOrd="1" destOrd="0" presId="urn:microsoft.com/office/officeart/2005/8/layout/hierarchy2"/>
    <dgm:cxn modelId="{C6EB7EA2-9EDF-48B0-8D58-B045A335E5C9}" type="presParOf" srcId="{60A3EC76-166D-42DD-9D22-D310526B6A0F}" destId="{D70FAB71-A1C4-48E3-9089-A75BE36494FD}" srcOrd="0" destOrd="0" presId="urn:microsoft.com/office/officeart/2005/8/layout/hierarchy2"/>
    <dgm:cxn modelId="{18051000-A984-4FB2-A57D-15EA3BF97EEC}" type="presParOf" srcId="{60A3EC76-166D-42DD-9D22-D310526B6A0F}" destId="{63896A9B-BE37-4F4B-990E-4018FDEDE22D}" srcOrd="1" destOrd="0" presId="urn:microsoft.com/office/officeart/2005/8/layout/hierarchy2"/>
    <dgm:cxn modelId="{839A8CC7-81CE-44DB-B2E2-8353DB4F328F}" type="presParOf" srcId="{B0A6BF2D-E88A-4764-9013-07E41C120F71}" destId="{28FCD00B-FD9F-4A0D-B5F1-17593837C39C}" srcOrd="2" destOrd="0" presId="urn:microsoft.com/office/officeart/2005/8/layout/hierarchy2"/>
    <dgm:cxn modelId="{87559595-EA91-4698-B73A-D4FB05F38DD8}" type="presParOf" srcId="{28FCD00B-FD9F-4A0D-B5F1-17593837C39C}" destId="{1C545BD7-1157-43BD-B267-A010C02BE0AF}" srcOrd="0" destOrd="0" presId="urn:microsoft.com/office/officeart/2005/8/layout/hierarchy2"/>
    <dgm:cxn modelId="{3DB662A5-0CED-47AE-B974-9E8B39827EB2}" type="presParOf" srcId="{B0A6BF2D-E88A-4764-9013-07E41C120F71}" destId="{A10CEA72-0C8F-49E8-B670-DA55F4EE98D1}" srcOrd="3" destOrd="0" presId="urn:microsoft.com/office/officeart/2005/8/layout/hierarchy2"/>
    <dgm:cxn modelId="{5BBA620F-41B3-4941-AA1B-2376B8E0FBAC}" type="presParOf" srcId="{A10CEA72-0C8F-49E8-B670-DA55F4EE98D1}" destId="{15AB402D-5275-48FF-8339-178393723010}" srcOrd="0" destOrd="0" presId="urn:microsoft.com/office/officeart/2005/8/layout/hierarchy2"/>
    <dgm:cxn modelId="{B3983D31-CC8A-4054-8DD6-675B81F7F3E6}" type="presParOf" srcId="{A10CEA72-0C8F-49E8-B670-DA55F4EE98D1}" destId="{258D8B3F-CD12-4C84-BDC2-B274F3D43627}" srcOrd="1" destOrd="0" presId="urn:microsoft.com/office/officeart/2005/8/layout/hierarchy2"/>
    <dgm:cxn modelId="{1FE5735E-7D56-4F33-B9F0-B29D623264A4}" type="presParOf" srcId="{258D8B3F-CD12-4C84-BDC2-B274F3D43627}" destId="{DE542D68-3F0E-4BA4-BFEB-0B30952B0896}" srcOrd="0" destOrd="0" presId="urn:microsoft.com/office/officeart/2005/8/layout/hierarchy2"/>
    <dgm:cxn modelId="{9ADD8F5E-CC28-4622-87B6-D83D09E926D4}" type="presParOf" srcId="{DE542D68-3F0E-4BA4-BFEB-0B30952B0896}" destId="{B08D0F1C-DF16-449E-A102-134F124D1621}" srcOrd="0" destOrd="0" presId="urn:microsoft.com/office/officeart/2005/8/layout/hierarchy2"/>
    <dgm:cxn modelId="{4C796597-AEEF-4421-8904-D930E0A36C77}" type="presParOf" srcId="{258D8B3F-CD12-4C84-BDC2-B274F3D43627}" destId="{D9BA5465-5BF9-4578-A140-C72AB02BE542}" srcOrd="1" destOrd="0" presId="urn:microsoft.com/office/officeart/2005/8/layout/hierarchy2"/>
    <dgm:cxn modelId="{1A3E7FDC-252A-4340-9B31-7984E9552CA2}" type="presParOf" srcId="{D9BA5465-5BF9-4578-A140-C72AB02BE542}" destId="{032EA3F6-7867-4459-B49C-1A62F9AA6849}" srcOrd="0" destOrd="0" presId="urn:microsoft.com/office/officeart/2005/8/layout/hierarchy2"/>
    <dgm:cxn modelId="{DD353299-1AF9-4605-A80A-6C959E5B77E3}" type="presParOf" srcId="{D9BA5465-5BF9-4578-A140-C72AB02BE542}" destId="{156A7880-3239-46FD-BD46-220B81CEAAF5}" srcOrd="1" destOrd="0" presId="urn:microsoft.com/office/officeart/2005/8/layout/hierarchy2"/>
    <dgm:cxn modelId="{2229C39B-9EAC-4607-9028-13AEEB531BA0}" type="presParOf" srcId="{156A7880-3239-46FD-BD46-220B81CEAAF5}" destId="{5419747E-637A-457B-83E8-6A6C345364EF}" srcOrd="0" destOrd="0" presId="urn:microsoft.com/office/officeart/2005/8/layout/hierarchy2"/>
    <dgm:cxn modelId="{0E096B44-C5D9-4BFA-BC26-1AA7F3323165}" type="presParOf" srcId="{5419747E-637A-457B-83E8-6A6C345364EF}" destId="{ED160C77-922A-470B-A440-DD1E0CC25D74}" srcOrd="0" destOrd="0" presId="urn:microsoft.com/office/officeart/2005/8/layout/hierarchy2"/>
    <dgm:cxn modelId="{4E09B0EF-2FFC-4CCF-9244-ADB7FA88B204}" type="presParOf" srcId="{156A7880-3239-46FD-BD46-220B81CEAAF5}" destId="{5773A8F4-52A7-403B-9925-C4E8224CEF5B}" srcOrd="1" destOrd="0" presId="urn:microsoft.com/office/officeart/2005/8/layout/hierarchy2"/>
    <dgm:cxn modelId="{EB957446-AD5A-4C06-8436-2BE8B3840530}" type="presParOf" srcId="{5773A8F4-52A7-403B-9925-C4E8224CEF5B}" destId="{57EB42E5-631A-4CF3-A775-831758E71D53}" srcOrd="0" destOrd="0" presId="urn:microsoft.com/office/officeart/2005/8/layout/hierarchy2"/>
    <dgm:cxn modelId="{51B9631B-C7FC-434B-81BC-1F03B5045A16}" type="presParOf" srcId="{5773A8F4-52A7-403B-9925-C4E8224CEF5B}" destId="{184B42AB-2F5C-4A97-9A08-4B79CBFF4F40}" srcOrd="1" destOrd="0" presId="urn:microsoft.com/office/officeart/2005/8/layout/hierarchy2"/>
    <dgm:cxn modelId="{E91BF1D6-ED2D-4F0F-B627-3CA42977EE9E}" type="presParOf" srcId="{258D8B3F-CD12-4C84-BDC2-B274F3D43627}" destId="{79B89F93-E68C-4BB2-8945-27070A65A7F9}" srcOrd="2" destOrd="0" presId="urn:microsoft.com/office/officeart/2005/8/layout/hierarchy2"/>
    <dgm:cxn modelId="{80C483DE-1FB5-4B3D-A379-BB5745A92879}" type="presParOf" srcId="{79B89F93-E68C-4BB2-8945-27070A65A7F9}" destId="{2DC85D1E-A720-4E80-AD03-B5EEA2FD3C20}" srcOrd="0" destOrd="0" presId="urn:microsoft.com/office/officeart/2005/8/layout/hierarchy2"/>
    <dgm:cxn modelId="{A1601DFF-6B2F-462B-9E38-6D06395318D8}" type="presParOf" srcId="{258D8B3F-CD12-4C84-BDC2-B274F3D43627}" destId="{E9848850-5ABE-4BD1-B675-042367BA62F6}" srcOrd="3" destOrd="0" presId="urn:microsoft.com/office/officeart/2005/8/layout/hierarchy2"/>
    <dgm:cxn modelId="{DC367996-DC70-46F8-8DDF-481265892E21}" type="presParOf" srcId="{E9848850-5ABE-4BD1-B675-042367BA62F6}" destId="{2870B807-08DC-4863-AE32-6F12E9BF56E5}" srcOrd="0" destOrd="0" presId="urn:microsoft.com/office/officeart/2005/8/layout/hierarchy2"/>
    <dgm:cxn modelId="{D1520B56-3E22-4306-A1D5-29B71A59C424}" type="presParOf" srcId="{E9848850-5ABE-4BD1-B675-042367BA62F6}" destId="{36043EA7-2B70-4B69-BB84-8011CEB2CCA9}" srcOrd="1" destOrd="0" presId="urn:microsoft.com/office/officeart/2005/8/layout/hierarchy2"/>
    <dgm:cxn modelId="{FE53D778-53F6-49D0-938C-A533EFD6D5C3}" type="presParOf" srcId="{36043EA7-2B70-4B69-BB84-8011CEB2CCA9}" destId="{DAB0231E-D8EC-4E75-B2F8-24942A44DF59}" srcOrd="0" destOrd="0" presId="urn:microsoft.com/office/officeart/2005/8/layout/hierarchy2"/>
    <dgm:cxn modelId="{ECEC5D2F-700C-4B19-9C1C-DD1190D2D4E1}" type="presParOf" srcId="{DAB0231E-D8EC-4E75-B2F8-24942A44DF59}" destId="{C2E1BD06-9E74-40CA-930E-CCD60D312AB1}" srcOrd="0" destOrd="0" presId="urn:microsoft.com/office/officeart/2005/8/layout/hierarchy2"/>
    <dgm:cxn modelId="{D58B773A-AC40-4138-A0E9-156493C55E49}" type="presParOf" srcId="{36043EA7-2B70-4B69-BB84-8011CEB2CCA9}" destId="{9D7F104C-BC67-478C-8048-7CEB46F4A5D5}" srcOrd="1" destOrd="0" presId="urn:microsoft.com/office/officeart/2005/8/layout/hierarchy2"/>
    <dgm:cxn modelId="{2E6D0563-FA32-4680-8CDD-93C6690F9408}" type="presParOf" srcId="{9D7F104C-BC67-478C-8048-7CEB46F4A5D5}" destId="{B1863FDB-089E-4686-B861-A0621375D741}" srcOrd="0" destOrd="0" presId="urn:microsoft.com/office/officeart/2005/8/layout/hierarchy2"/>
    <dgm:cxn modelId="{4FD17688-E2F1-4C7E-8364-EB5D8DAA19B5}" type="presParOf" srcId="{9D7F104C-BC67-478C-8048-7CEB46F4A5D5}" destId="{656DD4CA-35F4-4BA4-A3E3-1C5793E9E7D9}" srcOrd="1" destOrd="0" presId="urn:microsoft.com/office/officeart/2005/8/layout/hierarchy2"/>
    <dgm:cxn modelId="{6D128E26-44A0-4C4B-B8EB-BD7FC55930AE}" type="presParOf" srcId="{B0A6BF2D-E88A-4764-9013-07E41C120F71}" destId="{5456329E-58FF-41AD-B159-99B7E45964BD}" srcOrd="4" destOrd="0" presId="urn:microsoft.com/office/officeart/2005/8/layout/hierarchy2"/>
    <dgm:cxn modelId="{5FDBA8DC-007C-446D-9193-864F94B2B820}" type="presParOf" srcId="{5456329E-58FF-41AD-B159-99B7E45964BD}" destId="{D5E41AD5-4CEB-4E86-9625-C7F41D923731}" srcOrd="0" destOrd="0" presId="urn:microsoft.com/office/officeart/2005/8/layout/hierarchy2"/>
    <dgm:cxn modelId="{85B86F06-215C-4C53-BB37-3279E0F77324}" type="presParOf" srcId="{B0A6BF2D-E88A-4764-9013-07E41C120F71}" destId="{8F0C2D54-F44E-4171-B20E-D3203462DCD2}" srcOrd="5" destOrd="0" presId="urn:microsoft.com/office/officeart/2005/8/layout/hierarchy2"/>
    <dgm:cxn modelId="{46C32090-5F6E-4B19-AB35-0A117E30F975}" type="presParOf" srcId="{8F0C2D54-F44E-4171-B20E-D3203462DCD2}" destId="{FE148B6F-B98B-49D0-A75D-1538A2E73A65}" srcOrd="0" destOrd="0" presId="urn:microsoft.com/office/officeart/2005/8/layout/hierarchy2"/>
    <dgm:cxn modelId="{985DBFE9-4E7F-439C-B86F-54AD6D3F1B1A}" type="presParOf" srcId="{8F0C2D54-F44E-4171-B20E-D3203462DCD2}" destId="{B164EFF2-271D-467C-B056-E2C0ABCD1094}" srcOrd="1" destOrd="0" presId="urn:microsoft.com/office/officeart/2005/8/layout/hierarchy2"/>
    <dgm:cxn modelId="{8EFC8AC7-DBF9-470C-90D0-F77B343DED93}" type="presParOf" srcId="{B164EFF2-271D-467C-B056-E2C0ABCD1094}" destId="{6F07D6A9-1B95-4D36-AFE3-6EF412107792}" srcOrd="0" destOrd="0" presId="urn:microsoft.com/office/officeart/2005/8/layout/hierarchy2"/>
    <dgm:cxn modelId="{880990A4-B564-4A5D-9F8D-6A62758D6EDC}" type="presParOf" srcId="{6F07D6A9-1B95-4D36-AFE3-6EF412107792}" destId="{3C67F669-270E-4D9E-AF00-8FC480D9CC1D}" srcOrd="0" destOrd="0" presId="urn:microsoft.com/office/officeart/2005/8/layout/hierarchy2"/>
    <dgm:cxn modelId="{80AB045F-5C1E-4852-9083-17A9877EE057}" type="presParOf" srcId="{B164EFF2-271D-467C-B056-E2C0ABCD1094}" destId="{41064347-A110-4C05-9748-5D707E585C03}" srcOrd="1" destOrd="0" presId="urn:microsoft.com/office/officeart/2005/8/layout/hierarchy2"/>
    <dgm:cxn modelId="{2B480CDC-7A0F-4D07-8C1C-1AF3542B2AD9}" type="presParOf" srcId="{41064347-A110-4C05-9748-5D707E585C03}" destId="{3072A0A6-AEEF-401D-8682-A21A6ACB743B}" srcOrd="0" destOrd="0" presId="urn:microsoft.com/office/officeart/2005/8/layout/hierarchy2"/>
    <dgm:cxn modelId="{D4639ED8-D0CC-4241-AB3B-4E3BA934BD7D}" type="presParOf" srcId="{41064347-A110-4C05-9748-5D707E585C03}" destId="{48C0025B-962E-40DE-A2D1-82051865E38F}" srcOrd="1" destOrd="0" presId="urn:microsoft.com/office/officeart/2005/8/layout/hierarchy2"/>
    <dgm:cxn modelId="{DDFE32AA-D024-4EED-A58F-EF754533EE59}" type="presParOf" srcId="{48C0025B-962E-40DE-A2D1-82051865E38F}" destId="{AD3B7987-4D88-4092-8333-1BF0C55B9F0F}" srcOrd="0" destOrd="0" presId="urn:microsoft.com/office/officeart/2005/8/layout/hierarchy2"/>
    <dgm:cxn modelId="{8F081646-DD41-4D94-B134-3FE5F8A529AA}" type="presParOf" srcId="{AD3B7987-4D88-4092-8333-1BF0C55B9F0F}" destId="{0D84A85C-D402-4030-A3F1-D274912BDC87}" srcOrd="0" destOrd="0" presId="urn:microsoft.com/office/officeart/2005/8/layout/hierarchy2"/>
    <dgm:cxn modelId="{B981269C-E27C-4071-81A6-ACB18F9E0C6D}" type="presParOf" srcId="{48C0025B-962E-40DE-A2D1-82051865E38F}" destId="{135C703D-68A9-47EF-91E6-B749ACCF7AE4}" srcOrd="1" destOrd="0" presId="urn:microsoft.com/office/officeart/2005/8/layout/hierarchy2"/>
    <dgm:cxn modelId="{BE3164B6-13C8-4DB4-9AB6-398943CEB697}" type="presParOf" srcId="{135C703D-68A9-47EF-91E6-B749ACCF7AE4}" destId="{02E2575A-CAC1-45DD-BF2C-C89438A47461}" srcOrd="0" destOrd="0" presId="urn:microsoft.com/office/officeart/2005/8/layout/hierarchy2"/>
    <dgm:cxn modelId="{1283F93F-9642-403E-A144-7BBD15A438B2}" type="presParOf" srcId="{135C703D-68A9-47EF-91E6-B749ACCF7AE4}" destId="{0666F910-B2A5-4E18-B8C1-F80F324E218D}" srcOrd="1" destOrd="0" presId="urn:microsoft.com/office/officeart/2005/8/layout/hierarchy2"/>
    <dgm:cxn modelId="{FB53F110-6C98-4D1C-A05D-89DA23E0BD96}" type="presParOf" srcId="{0666F910-B2A5-4E18-B8C1-F80F324E218D}" destId="{CEEA7C8B-EB30-489F-94DF-B56E7144F32A}" srcOrd="0" destOrd="0" presId="urn:microsoft.com/office/officeart/2005/8/layout/hierarchy2"/>
    <dgm:cxn modelId="{AE2F5B9F-63D7-4B5C-AAA4-90963FEF26C6}" type="presParOf" srcId="{CEEA7C8B-EB30-489F-94DF-B56E7144F32A}" destId="{A3B8945D-D5C9-4790-8DAD-4A67402A225F}" srcOrd="0" destOrd="0" presId="urn:microsoft.com/office/officeart/2005/8/layout/hierarchy2"/>
    <dgm:cxn modelId="{1070AE7E-01CD-46E7-98FC-7E8153883C52}" type="presParOf" srcId="{0666F910-B2A5-4E18-B8C1-F80F324E218D}" destId="{EFFBF275-0FEB-4CE3-B017-7030423ADAA6}" srcOrd="1" destOrd="0" presId="urn:microsoft.com/office/officeart/2005/8/layout/hierarchy2"/>
    <dgm:cxn modelId="{87753F2A-A9C7-41DE-A5BE-0A6A6763C58E}" type="presParOf" srcId="{EFFBF275-0FEB-4CE3-B017-7030423ADAA6}" destId="{AB5D76FB-B696-41AB-A032-4985BF46FA3F}" srcOrd="0" destOrd="0" presId="urn:microsoft.com/office/officeart/2005/8/layout/hierarchy2"/>
    <dgm:cxn modelId="{5A3950AE-7DD2-4C7F-92AC-9F54D4639C2C}" type="presParOf" srcId="{EFFBF275-0FEB-4CE3-B017-7030423ADAA6}" destId="{1B327A71-581F-42B2-BCBA-EB3511B7E2A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20076-637D-4096-AA55-931F404E44EE}">
      <dsp:nvSpPr>
        <dsp:cNvPr id="0" name=""/>
        <dsp:cNvSpPr/>
      </dsp:nvSpPr>
      <dsp:spPr>
        <a:xfrm>
          <a:off x="43126" y="1830586"/>
          <a:ext cx="2146400" cy="9053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Consolas" pitchFamily="49" charset="0"/>
              <a:cs typeface="Consolas" pitchFamily="49" charset="0"/>
            </a:rPr>
            <a:t>R[1500]</a:t>
          </a:r>
          <a:endParaRPr lang="sk-SK" sz="3200" kern="1200" dirty="0">
            <a:latin typeface="Consolas" pitchFamily="49" charset="0"/>
            <a:cs typeface="Consolas" pitchFamily="49" charset="0"/>
          </a:endParaRPr>
        </a:p>
      </dsp:txBody>
      <dsp:txXfrm>
        <a:off x="69641" y="1857101"/>
        <a:ext cx="2093370" cy="852273"/>
      </dsp:txXfrm>
    </dsp:sp>
    <dsp:sp modelId="{5C545DE9-7A2A-4C8B-A11A-1AFF384CE896}">
      <dsp:nvSpPr>
        <dsp:cNvPr id="0" name=""/>
        <dsp:cNvSpPr/>
      </dsp:nvSpPr>
      <dsp:spPr>
        <a:xfrm rot="20208391">
          <a:off x="2016438" y="1349772"/>
          <a:ext cx="4283322" cy="180000"/>
        </a:xfrm>
        <a:custGeom>
          <a:avLst/>
          <a:gdLst/>
          <a:ahLst/>
          <a:cxnLst/>
          <a:rect l="0" t="0" r="0" b="0"/>
          <a:pathLst>
            <a:path>
              <a:moveTo>
                <a:pt x="0" y="90000"/>
              </a:moveTo>
              <a:lnTo>
                <a:pt x="4283322" y="9000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1600" kern="1200"/>
        </a:p>
      </dsp:txBody>
      <dsp:txXfrm>
        <a:off x="4051016" y="1332688"/>
        <a:ext cx="214166" cy="214166"/>
      </dsp:txXfrm>
    </dsp:sp>
    <dsp:sp modelId="{9B74946F-635E-48EF-8C01-387D3BAC954E}">
      <dsp:nvSpPr>
        <dsp:cNvPr id="0" name=""/>
        <dsp:cNvSpPr/>
      </dsp:nvSpPr>
      <dsp:spPr>
        <a:xfrm>
          <a:off x="6126671" y="143653"/>
          <a:ext cx="2146400" cy="9053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Consolas" pitchFamily="49" charset="0"/>
              <a:cs typeface="Consolas" pitchFamily="49" charset="0"/>
            </a:rPr>
            <a:t>R[1400]</a:t>
          </a:r>
          <a:endParaRPr lang="sk-SK" sz="3200" kern="1200" dirty="0">
            <a:latin typeface="Consolas" pitchFamily="49" charset="0"/>
            <a:cs typeface="Consolas" pitchFamily="49" charset="0"/>
          </a:endParaRPr>
        </a:p>
      </dsp:txBody>
      <dsp:txXfrm>
        <a:off x="6153186" y="170168"/>
        <a:ext cx="2093370" cy="852273"/>
      </dsp:txXfrm>
    </dsp:sp>
    <dsp:sp modelId="{54A44271-FE4F-44CC-8B3F-F6ADE3BEBD2A}">
      <dsp:nvSpPr>
        <dsp:cNvPr id="0" name=""/>
        <dsp:cNvSpPr/>
      </dsp:nvSpPr>
      <dsp:spPr>
        <a:xfrm rot="21531086">
          <a:off x="2189131" y="2153770"/>
          <a:ext cx="3937935" cy="180000"/>
        </a:xfrm>
        <a:custGeom>
          <a:avLst/>
          <a:gdLst/>
          <a:ahLst/>
          <a:cxnLst/>
          <a:rect l="0" t="0" r="0" b="0"/>
          <a:pathLst>
            <a:path>
              <a:moveTo>
                <a:pt x="0" y="90000"/>
              </a:moveTo>
              <a:lnTo>
                <a:pt x="3937935" y="9000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1400" kern="1200"/>
        </a:p>
      </dsp:txBody>
      <dsp:txXfrm>
        <a:off x="4059651" y="2145322"/>
        <a:ext cx="196896" cy="196896"/>
      </dsp:txXfrm>
    </dsp:sp>
    <dsp:sp modelId="{A5007894-EC08-40B7-BABC-52A45FC46879}">
      <dsp:nvSpPr>
        <dsp:cNvPr id="0" name=""/>
        <dsp:cNvSpPr/>
      </dsp:nvSpPr>
      <dsp:spPr>
        <a:xfrm>
          <a:off x="6126671" y="1751650"/>
          <a:ext cx="2146400" cy="9053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Consolas" pitchFamily="49" charset="0"/>
              <a:cs typeface="Consolas" pitchFamily="49" charset="0"/>
            </a:rPr>
            <a:t>R[1000]</a:t>
          </a:r>
          <a:endParaRPr lang="sk-SK" sz="3200" kern="1200" dirty="0">
            <a:latin typeface="Consolas" pitchFamily="49" charset="0"/>
            <a:cs typeface="Consolas" pitchFamily="49" charset="0"/>
          </a:endParaRPr>
        </a:p>
      </dsp:txBody>
      <dsp:txXfrm>
        <a:off x="6153186" y="1778165"/>
        <a:ext cx="2093370" cy="852273"/>
      </dsp:txXfrm>
    </dsp:sp>
    <dsp:sp modelId="{DF65DC6B-D235-4E16-AED4-9FFA3B18F2BC}">
      <dsp:nvSpPr>
        <dsp:cNvPr id="0" name=""/>
        <dsp:cNvSpPr/>
      </dsp:nvSpPr>
      <dsp:spPr>
        <a:xfrm rot="1273475">
          <a:off x="2046279" y="2957768"/>
          <a:ext cx="4223639" cy="180000"/>
        </a:xfrm>
        <a:custGeom>
          <a:avLst/>
          <a:gdLst/>
          <a:ahLst/>
          <a:cxnLst/>
          <a:rect l="0" t="0" r="0" b="0"/>
          <a:pathLst>
            <a:path>
              <a:moveTo>
                <a:pt x="0" y="90000"/>
              </a:moveTo>
              <a:lnTo>
                <a:pt x="4223639" y="9000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1500" kern="1200"/>
        </a:p>
      </dsp:txBody>
      <dsp:txXfrm>
        <a:off x="4052508" y="2942177"/>
        <a:ext cx="211181" cy="211181"/>
      </dsp:txXfrm>
    </dsp:sp>
    <dsp:sp modelId="{A4836FC9-C2EA-4539-B86C-D789B765C31F}">
      <dsp:nvSpPr>
        <dsp:cNvPr id="0" name=""/>
        <dsp:cNvSpPr/>
      </dsp:nvSpPr>
      <dsp:spPr>
        <a:xfrm>
          <a:off x="6126671" y="3359647"/>
          <a:ext cx="2146400" cy="9053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Consolas" pitchFamily="49" charset="0"/>
              <a:cs typeface="Consolas" pitchFamily="49" charset="0"/>
            </a:rPr>
            <a:t>R[700]</a:t>
          </a:r>
          <a:endParaRPr lang="sk-SK" sz="3200" kern="1200" dirty="0">
            <a:latin typeface="Consolas" pitchFamily="49" charset="0"/>
            <a:cs typeface="Consolas" pitchFamily="49" charset="0"/>
          </a:endParaRPr>
        </a:p>
      </dsp:txBody>
      <dsp:txXfrm>
        <a:off x="6153186" y="3386162"/>
        <a:ext cx="2093370" cy="8522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6E8D5B-A59E-435E-8D37-23C33A46EA9F}">
      <dsp:nvSpPr>
        <dsp:cNvPr id="0" name=""/>
        <dsp:cNvSpPr/>
      </dsp:nvSpPr>
      <dsp:spPr>
        <a:xfrm>
          <a:off x="386346" y="3333455"/>
          <a:ext cx="1104129" cy="5520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kern="1200" dirty="0"/>
            <a:t>R</a:t>
          </a:r>
          <a:r>
            <a:rPr lang="en-US" sz="2400" kern="1200" dirty="0"/>
            <a:t>[1200]</a:t>
          </a:r>
          <a:endParaRPr lang="sk-SK" sz="2400" kern="1200" dirty="0"/>
        </a:p>
      </dsp:txBody>
      <dsp:txXfrm>
        <a:off x="402515" y="3349624"/>
        <a:ext cx="1071791" cy="519726"/>
      </dsp:txXfrm>
    </dsp:sp>
    <dsp:sp modelId="{95E67238-A49B-4C91-976F-A9B5637400CA}">
      <dsp:nvSpPr>
        <dsp:cNvPr id="0" name=""/>
        <dsp:cNvSpPr/>
      </dsp:nvSpPr>
      <dsp:spPr>
        <a:xfrm rot="17230830">
          <a:off x="963710" y="2885904"/>
          <a:ext cx="1495183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1495183" y="9349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1673922" y="2857874"/>
        <a:ext cx="74759" cy="74759"/>
      </dsp:txXfrm>
    </dsp:sp>
    <dsp:sp modelId="{56A39155-33BE-4531-B751-31862C1B39D6}">
      <dsp:nvSpPr>
        <dsp:cNvPr id="0" name=""/>
        <dsp:cNvSpPr/>
      </dsp:nvSpPr>
      <dsp:spPr>
        <a:xfrm>
          <a:off x="1932127" y="1904987"/>
          <a:ext cx="1104129" cy="5520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R[1100]</a:t>
          </a:r>
          <a:endParaRPr lang="sk-SK" sz="2400" kern="1200" dirty="0"/>
        </a:p>
      </dsp:txBody>
      <dsp:txXfrm>
        <a:off x="1948296" y="1921156"/>
        <a:ext cx="1071791" cy="519726"/>
      </dsp:txXfrm>
    </dsp:sp>
    <dsp:sp modelId="{C53A5B29-273A-4C0F-B00D-41379E6FC3ED}">
      <dsp:nvSpPr>
        <dsp:cNvPr id="0" name=""/>
        <dsp:cNvSpPr/>
      </dsp:nvSpPr>
      <dsp:spPr>
        <a:xfrm rot="17692822">
          <a:off x="2732213" y="1695515"/>
          <a:ext cx="1049739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1049739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3230839" y="1678620"/>
        <a:ext cx="52486" cy="52486"/>
      </dsp:txXfrm>
    </dsp:sp>
    <dsp:sp modelId="{4F3D09D1-6129-4232-AD1C-1E97AE03FA6B}">
      <dsp:nvSpPr>
        <dsp:cNvPr id="0" name=""/>
        <dsp:cNvSpPr/>
      </dsp:nvSpPr>
      <dsp:spPr>
        <a:xfrm>
          <a:off x="3477908" y="952676"/>
          <a:ext cx="1104129" cy="5520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R[1000]</a:t>
          </a:r>
          <a:endParaRPr lang="sk-SK" sz="2400" kern="1200" dirty="0"/>
        </a:p>
      </dsp:txBody>
      <dsp:txXfrm>
        <a:off x="3494077" y="968845"/>
        <a:ext cx="1071791" cy="519726"/>
      </dsp:txXfrm>
    </dsp:sp>
    <dsp:sp modelId="{303BB1E7-686E-430D-B94D-D941B4C23F33}">
      <dsp:nvSpPr>
        <dsp:cNvPr id="0" name=""/>
        <dsp:cNvSpPr/>
      </dsp:nvSpPr>
      <dsp:spPr>
        <a:xfrm rot="18289469">
          <a:off x="4416172" y="901922"/>
          <a:ext cx="773383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773383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4783529" y="891936"/>
        <a:ext cx="38669" cy="38669"/>
      </dsp:txXfrm>
    </dsp:sp>
    <dsp:sp modelId="{66D2F628-36C1-44B0-AF3F-729E0DEC2FB6}">
      <dsp:nvSpPr>
        <dsp:cNvPr id="0" name=""/>
        <dsp:cNvSpPr/>
      </dsp:nvSpPr>
      <dsp:spPr>
        <a:xfrm>
          <a:off x="5023689" y="317802"/>
          <a:ext cx="1104129" cy="5520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R[900]</a:t>
          </a:r>
          <a:endParaRPr lang="sk-SK" sz="2400" kern="1200" dirty="0"/>
        </a:p>
      </dsp:txBody>
      <dsp:txXfrm>
        <a:off x="5039858" y="333971"/>
        <a:ext cx="1071791" cy="519726"/>
      </dsp:txXfrm>
    </dsp:sp>
    <dsp:sp modelId="{985D0B8D-D60C-4A9C-932E-0F13DF7AE3E8}">
      <dsp:nvSpPr>
        <dsp:cNvPr id="0" name=""/>
        <dsp:cNvSpPr/>
      </dsp:nvSpPr>
      <dsp:spPr>
        <a:xfrm rot="19457599">
          <a:off x="6076697" y="425766"/>
          <a:ext cx="543895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543895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6335047" y="421518"/>
        <a:ext cx="27194" cy="27194"/>
      </dsp:txXfrm>
    </dsp:sp>
    <dsp:sp modelId="{7EB0B735-2E0C-409D-8B8B-C6D682559E54}">
      <dsp:nvSpPr>
        <dsp:cNvPr id="0" name=""/>
        <dsp:cNvSpPr/>
      </dsp:nvSpPr>
      <dsp:spPr>
        <a:xfrm>
          <a:off x="6569470" y="364"/>
          <a:ext cx="1104129" cy="5520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R[800]</a:t>
          </a:r>
          <a:endParaRPr lang="sk-SK" sz="2400" kern="1200" dirty="0"/>
        </a:p>
      </dsp:txBody>
      <dsp:txXfrm>
        <a:off x="6585639" y="16533"/>
        <a:ext cx="1071791" cy="519726"/>
      </dsp:txXfrm>
    </dsp:sp>
    <dsp:sp modelId="{48CAF052-0AA5-4CE5-B9A8-B22BA52890C3}">
      <dsp:nvSpPr>
        <dsp:cNvPr id="0" name=""/>
        <dsp:cNvSpPr/>
      </dsp:nvSpPr>
      <dsp:spPr>
        <a:xfrm rot="2142401">
          <a:off x="6076697" y="743203"/>
          <a:ext cx="543895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543895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6335047" y="738955"/>
        <a:ext cx="27194" cy="27194"/>
      </dsp:txXfrm>
    </dsp:sp>
    <dsp:sp modelId="{6B4835AF-A0A6-47AB-9F16-D3D91E8EE4BE}">
      <dsp:nvSpPr>
        <dsp:cNvPr id="0" name=""/>
        <dsp:cNvSpPr/>
      </dsp:nvSpPr>
      <dsp:spPr>
        <a:xfrm>
          <a:off x="6569470" y="635239"/>
          <a:ext cx="1104129" cy="5520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R[100]</a:t>
          </a:r>
          <a:endParaRPr lang="sk-SK" sz="2400" kern="1200" dirty="0"/>
        </a:p>
      </dsp:txBody>
      <dsp:txXfrm>
        <a:off x="6585639" y="651408"/>
        <a:ext cx="1071791" cy="519726"/>
      </dsp:txXfrm>
    </dsp:sp>
    <dsp:sp modelId="{BF71A264-AD7D-4785-9C7A-8AF55F4D2728}">
      <dsp:nvSpPr>
        <dsp:cNvPr id="0" name=""/>
        <dsp:cNvSpPr/>
      </dsp:nvSpPr>
      <dsp:spPr>
        <a:xfrm>
          <a:off x="4582038" y="1219359"/>
          <a:ext cx="441651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441651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4791822" y="1217667"/>
        <a:ext cx="22082" cy="22082"/>
      </dsp:txXfrm>
    </dsp:sp>
    <dsp:sp modelId="{8AF2F873-8BEF-4212-8281-BEC20C12830F}">
      <dsp:nvSpPr>
        <dsp:cNvPr id="0" name=""/>
        <dsp:cNvSpPr/>
      </dsp:nvSpPr>
      <dsp:spPr>
        <a:xfrm>
          <a:off x="5023689" y="952676"/>
          <a:ext cx="1104129" cy="5520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R[500]</a:t>
          </a:r>
          <a:endParaRPr lang="sk-SK" sz="2400" kern="1200" dirty="0"/>
        </a:p>
      </dsp:txBody>
      <dsp:txXfrm>
        <a:off x="5039858" y="968845"/>
        <a:ext cx="1071791" cy="519726"/>
      </dsp:txXfrm>
    </dsp:sp>
    <dsp:sp modelId="{47E7C442-6F08-4954-AF00-A7771DFE95A6}">
      <dsp:nvSpPr>
        <dsp:cNvPr id="0" name=""/>
        <dsp:cNvSpPr/>
      </dsp:nvSpPr>
      <dsp:spPr>
        <a:xfrm rot="3310531">
          <a:off x="4416172" y="1536796"/>
          <a:ext cx="773383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773383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4783529" y="1526811"/>
        <a:ext cx="38669" cy="38669"/>
      </dsp:txXfrm>
    </dsp:sp>
    <dsp:sp modelId="{C8222AD9-7F68-44F6-A620-004CC113CE5E}">
      <dsp:nvSpPr>
        <dsp:cNvPr id="0" name=""/>
        <dsp:cNvSpPr/>
      </dsp:nvSpPr>
      <dsp:spPr>
        <a:xfrm>
          <a:off x="5023689" y="1587550"/>
          <a:ext cx="1104129" cy="552064"/>
        </a:xfrm>
        <a:prstGeom prst="roundRect">
          <a:avLst>
            <a:gd name="adj" fmla="val 10000"/>
          </a:avLst>
        </a:prstGeom>
        <a:solidFill>
          <a:srgbClr val="CCFFCC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R[200]</a:t>
          </a:r>
          <a:endParaRPr lang="sk-SK" sz="2400" kern="1200" dirty="0"/>
        </a:p>
      </dsp:txBody>
      <dsp:txXfrm>
        <a:off x="5039858" y="1603719"/>
        <a:ext cx="1071791" cy="519726"/>
      </dsp:txXfrm>
    </dsp:sp>
    <dsp:sp modelId="{A5A24C06-12A1-4E3F-B0C0-AB58B86BCB87}">
      <dsp:nvSpPr>
        <dsp:cNvPr id="0" name=""/>
        <dsp:cNvSpPr/>
      </dsp:nvSpPr>
      <dsp:spPr>
        <a:xfrm>
          <a:off x="6127819" y="1854233"/>
          <a:ext cx="441651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441651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6337603" y="1852541"/>
        <a:ext cx="22082" cy="22082"/>
      </dsp:txXfrm>
    </dsp:sp>
    <dsp:sp modelId="{9EF8204A-F075-4B23-A6F5-E492D41930CE}">
      <dsp:nvSpPr>
        <dsp:cNvPr id="0" name=""/>
        <dsp:cNvSpPr/>
      </dsp:nvSpPr>
      <dsp:spPr>
        <a:xfrm>
          <a:off x="6569470" y="1587550"/>
          <a:ext cx="1104129" cy="552064"/>
        </a:xfrm>
        <a:prstGeom prst="roundRect">
          <a:avLst>
            <a:gd name="adj" fmla="val 10000"/>
          </a:avLst>
        </a:prstGeom>
        <a:solidFill>
          <a:srgbClr val="CCFFCC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R[100]</a:t>
          </a:r>
          <a:endParaRPr lang="sk-SK" sz="2400" kern="1200" dirty="0"/>
        </a:p>
      </dsp:txBody>
      <dsp:txXfrm>
        <a:off x="6585639" y="1603719"/>
        <a:ext cx="1071791" cy="519726"/>
      </dsp:txXfrm>
    </dsp:sp>
    <dsp:sp modelId="{1699462B-5CAB-4483-95CA-37D7B8DC0FCC}">
      <dsp:nvSpPr>
        <dsp:cNvPr id="0" name=""/>
        <dsp:cNvSpPr/>
      </dsp:nvSpPr>
      <dsp:spPr>
        <a:xfrm rot="2142401">
          <a:off x="2985135" y="2330389"/>
          <a:ext cx="543895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543895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3243485" y="2326141"/>
        <a:ext cx="27194" cy="27194"/>
      </dsp:txXfrm>
    </dsp:sp>
    <dsp:sp modelId="{7ED94544-914E-4A90-A985-E184EA9003AE}">
      <dsp:nvSpPr>
        <dsp:cNvPr id="0" name=""/>
        <dsp:cNvSpPr/>
      </dsp:nvSpPr>
      <dsp:spPr>
        <a:xfrm>
          <a:off x="3477908" y="2222425"/>
          <a:ext cx="1104129" cy="5520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R[600]</a:t>
          </a:r>
          <a:endParaRPr lang="sk-SK" sz="2400" kern="1200" dirty="0"/>
        </a:p>
      </dsp:txBody>
      <dsp:txXfrm>
        <a:off x="3494077" y="2238594"/>
        <a:ext cx="1071791" cy="519726"/>
      </dsp:txXfrm>
    </dsp:sp>
    <dsp:sp modelId="{26BF90FA-E00E-4B39-BEBA-CB80E77EE6D9}">
      <dsp:nvSpPr>
        <dsp:cNvPr id="0" name=""/>
        <dsp:cNvSpPr/>
      </dsp:nvSpPr>
      <dsp:spPr>
        <a:xfrm>
          <a:off x="4582038" y="2489108"/>
          <a:ext cx="441651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441651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4791822" y="2487416"/>
        <a:ext cx="22082" cy="22082"/>
      </dsp:txXfrm>
    </dsp:sp>
    <dsp:sp modelId="{AB4717CA-D401-4159-89EF-6E1E9470B304}">
      <dsp:nvSpPr>
        <dsp:cNvPr id="0" name=""/>
        <dsp:cNvSpPr/>
      </dsp:nvSpPr>
      <dsp:spPr>
        <a:xfrm>
          <a:off x="5023689" y="2222425"/>
          <a:ext cx="1104129" cy="5520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R[500]</a:t>
          </a:r>
          <a:endParaRPr lang="sk-SK" sz="2400" kern="1200" dirty="0"/>
        </a:p>
      </dsp:txBody>
      <dsp:txXfrm>
        <a:off x="5039858" y="2238594"/>
        <a:ext cx="1071791" cy="519726"/>
      </dsp:txXfrm>
    </dsp:sp>
    <dsp:sp modelId="{BA61C0B4-416F-47F8-8BE1-8F699484C365}">
      <dsp:nvSpPr>
        <dsp:cNvPr id="0" name=""/>
        <dsp:cNvSpPr/>
      </dsp:nvSpPr>
      <dsp:spPr>
        <a:xfrm rot="3907178">
          <a:off x="2732213" y="2647826"/>
          <a:ext cx="1049739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1049739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3230839" y="2630932"/>
        <a:ext cx="52486" cy="52486"/>
      </dsp:txXfrm>
    </dsp:sp>
    <dsp:sp modelId="{D67F45D1-F5D1-46CA-B78C-CD5CE633DC6C}">
      <dsp:nvSpPr>
        <dsp:cNvPr id="0" name=""/>
        <dsp:cNvSpPr/>
      </dsp:nvSpPr>
      <dsp:spPr>
        <a:xfrm>
          <a:off x="3477908" y="2857299"/>
          <a:ext cx="1104129" cy="5520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R[300]</a:t>
          </a:r>
          <a:endParaRPr lang="sk-SK" sz="2400" kern="1200" dirty="0"/>
        </a:p>
      </dsp:txBody>
      <dsp:txXfrm>
        <a:off x="3494077" y="2873468"/>
        <a:ext cx="1071791" cy="519726"/>
      </dsp:txXfrm>
    </dsp:sp>
    <dsp:sp modelId="{F45930FF-C66A-420D-BF22-5033A1E8658F}">
      <dsp:nvSpPr>
        <dsp:cNvPr id="0" name=""/>
        <dsp:cNvSpPr/>
      </dsp:nvSpPr>
      <dsp:spPr>
        <a:xfrm>
          <a:off x="4582038" y="3123982"/>
          <a:ext cx="441651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441651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4791822" y="3122290"/>
        <a:ext cx="22082" cy="22082"/>
      </dsp:txXfrm>
    </dsp:sp>
    <dsp:sp modelId="{1A7F0851-878F-48AF-963E-7634C444825D}">
      <dsp:nvSpPr>
        <dsp:cNvPr id="0" name=""/>
        <dsp:cNvSpPr/>
      </dsp:nvSpPr>
      <dsp:spPr>
        <a:xfrm>
          <a:off x="5023689" y="2857299"/>
          <a:ext cx="1104129" cy="552064"/>
        </a:xfrm>
        <a:prstGeom prst="roundRect">
          <a:avLst>
            <a:gd name="adj" fmla="val 10000"/>
          </a:avLst>
        </a:prstGeom>
        <a:solidFill>
          <a:srgbClr val="CCFFCC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R[200]</a:t>
          </a:r>
          <a:endParaRPr lang="sk-SK" sz="2400" kern="1200" dirty="0"/>
        </a:p>
      </dsp:txBody>
      <dsp:txXfrm>
        <a:off x="5039858" y="2873468"/>
        <a:ext cx="1071791" cy="519726"/>
      </dsp:txXfrm>
    </dsp:sp>
    <dsp:sp modelId="{062D32F0-7A8D-4887-979F-D1D890F023AC}">
      <dsp:nvSpPr>
        <dsp:cNvPr id="0" name=""/>
        <dsp:cNvSpPr/>
      </dsp:nvSpPr>
      <dsp:spPr>
        <a:xfrm>
          <a:off x="6127819" y="3123982"/>
          <a:ext cx="441651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441651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6337603" y="3122290"/>
        <a:ext cx="22082" cy="22082"/>
      </dsp:txXfrm>
    </dsp:sp>
    <dsp:sp modelId="{D70FAB71-A1C4-48E3-9089-A75BE36494FD}">
      <dsp:nvSpPr>
        <dsp:cNvPr id="0" name=""/>
        <dsp:cNvSpPr/>
      </dsp:nvSpPr>
      <dsp:spPr>
        <a:xfrm>
          <a:off x="6569470" y="2857299"/>
          <a:ext cx="1104129" cy="552064"/>
        </a:xfrm>
        <a:prstGeom prst="roundRect">
          <a:avLst>
            <a:gd name="adj" fmla="val 10000"/>
          </a:avLst>
        </a:prstGeom>
        <a:solidFill>
          <a:srgbClr val="CCFFCC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R[100]</a:t>
          </a:r>
          <a:endParaRPr lang="sk-SK" sz="2400" kern="1200" dirty="0"/>
        </a:p>
      </dsp:txBody>
      <dsp:txXfrm>
        <a:off x="6585639" y="2873468"/>
        <a:ext cx="1071791" cy="519726"/>
      </dsp:txXfrm>
    </dsp:sp>
    <dsp:sp modelId="{28FCD00B-FD9F-4A0D-B5F1-17593837C39C}">
      <dsp:nvSpPr>
        <dsp:cNvPr id="0" name=""/>
        <dsp:cNvSpPr/>
      </dsp:nvSpPr>
      <dsp:spPr>
        <a:xfrm rot="2829178">
          <a:off x="1386578" y="3838216"/>
          <a:ext cx="649446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649446" y="9349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1695065" y="3831329"/>
        <a:ext cx="32472" cy="32472"/>
      </dsp:txXfrm>
    </dsp:sp>
    <dsp:sp modelId="{15AB402D-5275-48FF-8339-178393723010}">
      <dsp:nvSpPr>
        <dsp:cNvPr id="0" name=""/>
        <dsp:cNvSpPr/>
      </dsp:nvSpPr>
      <dsp:spPr>
        <a:xfrm>
          <a:off x="1932127" y="3809610"/>
          <a:ext cx="1104129" cy="5520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R[700]</a:t>
          </a:r>
          <a:endParaRPr lang="sk-SK" sz="2400" kern="1200" dirty="0"/>
        </a:p>
      </dsp:txBody>
      <dsp:txXfrm>
        <a:off x="1948296" y="3825779"/>
        <a:ext cx="1071791" cy="519726"/>
      </dsp:txXfrm>
    </dsp:sp>
    <dsp:sp modelId="{DE542D68-3F0E-4BA4-BFEB-0B30952B0896}">
      <dsp:nvSpPr>
        <dsp:cNvPr id="0" name=""/>
        <dsp:cNvSpPr/>
      </dsp:nvSpPr>
      <dsp:spPr>
        <a:xfrm rot="19457599">
          <a:off x="2985135" y="3917575"/>
          <a:ext cx="543895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543895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3243485" y="3913327"/>
        <a:ext cx="27194" cy="27194"/>
      </dsp:txXfrm>
    </dsp:sp>
    <dsp:sp modelId="{032EA3F6-7867-4459-B49C-1A62F9AA6849}">
      <dsp:nvSpPr>
        <dsp:cNvPr id="0" name=""/>
        <dsp:cNvSpPr/>
      </dsp:nvSpPr>
      <dsp:spPr>
        <a:xfrm>
          <a:off x="3477908" y="3492173"/>
          <a:ext cx="1104129" cy="5520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R[600]</a:t>
          </a:r>
          <a:endParaRPr lang="sk-SK" sz="2400" kern="1200" dirty="0"/>
        </a:p>
      </dsp:txBody>
      <dsp:txXfrm>
        <a:off x="3494077" y="3508342"/>
        <a:ext cx="1071791" cy="519726"/>
      </dsp:txXfrm>
    </dsp:sp>
    <dsp:sp modelId="{5419747E-637A-457B-83E8-6A6C345364EF}">
      <dsp:nvSpPr>
        <dsp:cNvPr id="0" name=""/>
        <dsp:cNvSpPr/>
      </dsp:nvSpPr>
      <dsp:spPr>
        <a:xfrm>
          <a:off x="4582038" y="3758856"/>
          <a:ext cx="441651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441651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4791822" y="3757164"/>
        <a:ext cx="22082" cy="22082"/>
      </dsp:txXfrm>
    </dsp:sp>
    <dsp:sp modelId="{57EB42E5-631A-4CF3-A775-831758E71D53}">
      <dsp:nvSpPr>
        <dsp:cNvPr id="0" name=""/>
        <dsp:cNvSpPr/>
      </dsp:nvSpPr>
      <dsp:spPr>
        <a:xfrm>
          <a:off x="5023689" y="3492173"/>
          <a:ext cx="1104129" cy="5520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R[500]</a:t>
          </a:r>
          <a:endParaRPr lang="sk-SK" sz="2400" kern="1200" dirty="0"/>
        </a:p>
      </dsp:txBody>
      <dsp:txXfrm>
        <a:off x="5039858" y="3508342"/>
        <a:ext cx="1071791" cy="519726"/>
      </dsp:txXfrm>
    </dsp:sp>
    <dsp:sp modelId="{79B89F93-E68C-4BB2-8945-27070A65A7F9}">
      <dsp:nvSpPr>
        <dsp:cNvPr id="0" name=""/>
        <dsp:cNvSpPr/>
      </dsp:nvSpPr>
      <dsp:spPr>
        <a:xfrm rot="1774820">
          <a:off x="3003162" y="4201640"/>
          <a:ext cx="507841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507841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3244386" y="4198293"/>
        <a:ext cx="25392" cy="25392"/>
      </dsp:txXfrm>
    </dsp:sp>
    <dsp:sp modelId="{2870B807-08DC-4863-AE32-6F12E9BF56E5}">
      <dsp:nvSpPr>
        <dsp:cNvPr id="0" name=""/>
        <dsp:cNvSpPr/>
      </dsp:nvSpPr>
      <dsp:spPr>
        <a:xfrm>
          <a:off x="3477908" y="4060303"/>
          <a:ext cx="1104129" cy="552064"/>
        </a:xfrm>
        <a:prstGeom prst="roundRect">
          <a:avLst>
            <a:gd name="adj" fmla="val 10000"/>
          </a:avLst>
        </a:prstGeom>
        <a:solidFill>
          <a:srgbClr val="CCFFCC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R[200]</a:t>
          </a:r>
          <a:endParaRPr lang="sk-SK" sz="2400" kern="1200" dirty="0"/>
        </a:p>
      </dsp:txBody>
      <dsp:txXfrm>
        <a:off x="3494077" y="4076472"/>
        <a:ext cx="1071791" cy="519726"/>
      </dsp:txXfrm>
    </dsp:sp>
    <dsp:sp modelId="{DAB0231E-D8EC-4E75-B2F8-24942A44DF59}">
      <dsp:nvSpPr>
        <dsp:cNvPr id="0" name=""/>
        <dsp:cNvSpPr/>
      </dsp:nvSpPr>
      <dsp:spPr>
        <a:xfrm rot="515628">
          <a:off x="4579530" y="4360358"/>
          <a:ext cx="446666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446666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4791697" y="4358541"/>
        <a:ext cx="22333" cy="22333"/>
      </dsp:txXfrm>
    </dsp:sp>
    <dsp:sp modelId="{B1863FDB-089E-4686-B861-A0621375D741}">
      <dsp:nvSpPr>
        <dsp:cNvPr id="0" name=""/>
        <dsp:cNvSpPr/>
      </dsp:nvSpPr>
      <dsp:spPr>
        <a:xfrm>
          <a:off x="5023689" y="4127048"/>
          <a:ext cx="1104129" cy="552064"/>
        </a:xfrm>
        <a:prstGeom prst="roundRect">
          <a:avLst>
            <a:gd name="adj" fmla="val 10000"/>
          </a:avLst>
        </a:prstGeom>
        <a:solidFill>
          <a:srgbClr val="CCFFCC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R[100]</a:t>
          </a:r>
          <a:endParaRPr lang="sk-SK" sz="2400" kern="1200" dirty="0"/>
        </a:p>
      </dsp:txBody>
      <dsp:txXfrm>
        <a:off x="5039858" y="4143217"/>
        <a:ext cx="1071791" cy="519726"/>
      </dsp:txXfrm>
    </dsp:sp>
    <dsp:sp modelId="{5456329E-58FF-41AD-B159-99B7E45964BD}">
      <dsp:nvSpPr>
        <dsp:cNvPr id="0" name=""/>
        <dsp:cNvSpPr/>
      </dsp:nvSpPr>
      <dsp:spPr>
        <a:xfrm rot="4369170">
          <a:off x="963710" y="4314371"/>
          <a:ext cx="1495183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1495183" y="9349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1673922" y="4286341"/>
        <a:ext cx="74759" cy="74759"/>
      </dsp:txXfrm>
    </dsp:sp>
    <dsp:sp modelId="{FE148B6F-B98B-49D0-A75D-1538A2E73A65}">
      <dsp:nvSpPr>
        <dsp:cNvPr id="0" name=""/>
        <dsp:cNvSpPr/>
      </dsp:nvSpPr>
      <dsp:spPr>
        <a:xfrm>
          <a:off x="1932127" y="4761922"/>
          <a:ext cx="1104129" cy="552064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R[400]</a:t>
          </a:r>
          <a:endParaRPr lang="sk-SK" sz="2400" kern="1200" dirty="0"/>
        </a:p>
      </dsp:txBody>
      <dsp:txXfrm>
        <a:off x="1948296" y="4778091"/>
        <a:ext cx="1071791" cy="519726"/>
      </dsp:txXfrm>
    </dsp:sp>
    <dsp:sp modelId="{6F07D6A9-1B95-4D36-AFE3-6EF412107792}">
      <dsp:nvSpPr>
        <dsp:cNvPr id="0" name=""/>
        <dsp:cNvSpPr/>
      </dsp:nvSpPr>
      <dsp:spPr>
        <a:xfrm>
          <a:off x="3036257" y="5028605"/>
          <a:ext cx="441651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441651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3246041" y="5026913"/>
        <a:ext cx="22082" cy="22082"/>
      </dsp:txXfrm>
    </dsp:sp>
    <dsp:sp modelId="{3072A0A6-AEEF-401D-8682-A21A6ACB743B}">
      <dsp:nvSpPr>
        <dsp:cNvPr id="0" name=""/>
        <dsp:cNvSpPr/>
      </dsp:nvSpPr>
      <dsp:spPr>
        <a:xfrm>
          <a:off x="3477908" y="4761922"/>
          <a:ext cx="1104129" cy="552064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R[300]</a:t>
          </a:r>
          <a:endParaRPr lang="sk-SK" sz="2400" kern="1200" dirty="0"/>
        </a:p>
      </dsp:txBody>
      <dsp:txXfrm>
        <a:off x="3494077" y="4778091"/>
        <a:ext cx="1071791" cy="519726"/>
      </dsp:txXfrm>
    </dsp:sp>
    <dsp:sp modelId="{AD3B7987-4D88-4092-8333-1BF0C55B9F0F}">
      <dsp:nvSpPr>
        <dsp:cNvPr id="0" name=""/>
        <dsp:cNvSpPr/>
      </dsp:nvSpPr>
      <dsp:spPr>
        <a:xfrm>
          <a:off x="4582038" y="5028605"/>
          <a:ext cx="441651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441651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4791822" y="5026913"/>
        <a:ext cx="22082" cy="22082"/>
      </dsp:txXfrm>
    </dsp:sp>
    <dsp:sp modelId="{02E2575A-CAC1-45DD-BF2C-C89438A47461}">
      <dsp:nvSpPr>
        <dsp:cNvPr id="0" name=""/>
        <dsp:cNvSpPr/>
      </dsp:nvSpPr>
      <dsp:spPr>
        <a:xfrm>
          <a:off x="5023689" y="4761922"/>
          <a:ext cx="1104129" cy="552064"/>
        </a:xfrm>
        <a:prstGeom prst="roundRect">
          <a:avLst>
            <a:gd name="adj" fmla="val 10000"/>
          </a:avLst>
        </a:prstGeom>
        <a:solidFill>
          <a:srgbClr val="CCFFCC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R[200]</a:t>
          </a:r>
          <a:endParaRPr lang="sk-SK" sz="2400" kern="1200" dirty="0"/>
        </a:p>
      </dsp:txBody>
      <dsp:txXfrm>
        <a:off x="5039858" y="4778091"/>
        <a:ext cx="1071791" cy="519726"/>
      </dsp:txXfrm>
    </dsp:sp>
    <dsp:sp modelId="{CEEA7C8B-EB30-489F-94DF-B56E7144F32A}">
      <dsp:nvSpPr>
        <dsp:cNvPr id="0" name=""/>
        <dsp:cNvSpPr/>
      </dsp:nvSpPr>
      <dsp:spPr>
        <a:xfrm>
          <a:off x="6127819" y="5028605"/>
          <a:ext cx="441651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441651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6337603" y="5026913"/>
        <a:ext cx="22082" cy="22082"/>
      </dsp:txXfrm>
    </dsp:sp>
    <dsp:sp modelId="{AB5D76FB-B696-41AB-A032-4985BF46FA3F}">
      <dsp:nvSpPr>
        <dsp:cNvPr id="0" name=""/>
        <dsp:cNvSpPr/>
      </dsp:nvSpPr>
      <dsp:spPr>
        <a:xfrm>
          <a:off x="6569470" y="4761922"/>
          <a:ext cx="1104129" cy="552064"/>
        </a:xfrm>
        <a:prstGeom prst="roundRect">
          <a:avLst>
            <a:gd name="adj" fmla="val 10000"/>
          </a:avLst>
        </a:prstGeom>
        <a:solidFill>
          <a:srgbClr val="CCFFCC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R[100]</a:t>
          </a:r>
          <a:endParaRPr lang="sk-SK" sz="2400" kern="1200" dirty="0"/>
        </a:p>
      </dsp:txBody>
      <dsp:txXfrm>
        <a:off x="6585639" y="4778091"/>
        <a:ext cx="1071791" cy="5197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618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700">
                <a:cs typeface="+mn-cs"/>
              </a:defRPr>
            </a:lvl1pPr>
          </a:lstStyle>
          <a:p>
            <a:pPr>
              <a:defRPr/>
            </a:pPr>
            <a:r>
              <a:rPr lang="en-GB"/>
              <a:t>Copyright 2005 © Microsoft Corp &amp; Project Botticelli Ltd. E&amp;OE. For informational purposes only. No warranties of any kind are made and you have to verify all information before relying on it. You can re-use this presentation as long as  you read, agree, and  follow the guidelines described in the “Comments” field in File/Properties.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246813" y="8686800"/>
            <a:ext cx="611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fld id="{209D959A-9EEA-42F3-8A74-FE7850815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38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D0A97FD-8CBD-41CB-9B9D-CAD530F85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611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A97FD-8CBD-41CB-9B9D-CAD530F8580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776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92213" y="3926640"/>
            <a:ext cx="7197725" cy="1262063"/>
          </a:xfrm>
        </p:spPr>
        <p:txBody>
          <a:bodyPr/>
          <a:lstStyle>
            <a:lvl1pPr marL="0" indent="0" algn="ctr">
              <a:buFontTx/>
              <a:buNone/>
              <a:defRPr sz="2400" i="0">
                <a:latin typeface="Lucida Sans" pitchFamily="34" charset="0"/>
              </a:defRPr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podnadpisů</a:t>
            </a:r>
            <a:r>
              <a:rPr lang="en-GB" dirty="0"/>
              <a:t>.</a:t>
            </a:r>
          </a:p>
        </p:txBody>
      </p:sp>
      <p:sp>
        <p:nvSpPr>
          <p:cNvPr id="6072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93800" y="2194594"/>
            <a:ext cx="7216775" cy="147002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nadpisů</a:t>
            </a:r>
            <a:r>
              <a:rPr lang="en-GB" dirty="0"/>
              <a:t>.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6238" y="255588"/>
            <a:ext cx="2132012" cy="60721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3" y="255588"/>
            <a:ext cx="6245225" cy="60721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6585" y="287672"/>
            <a:ext cx="6904037" cy="530225"/>
          </a:xfrm>
        </p:spPr>
        <p:txBody>
          <a:bodyPr/>
          <a:lstStyle>
            <a:lvl1pPr>
              <a:defRPr>
                <a:solidFill>
                  <a:srgbClr val="008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5300326"/>
          </a:xfrm>
        </p:spPr>
        <p:txBody>
          <a:bodyPr/>
          <a:lstStyle>
            <a:lvl1pPr>
              <a:buClr>
                <a:srgbClr val="E5EEC2"/>
              </a:buClr>
              <a:buSzPct val="12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1pPr>
            <a:lvl2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2pPr>
            <a:lvl3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3pPr>
            <a:lvl4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4pPr>
            <a:lvl5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k-SK" dirty="0"/>
          </a:p>
        </p:txBody>
      </p:sp>
    </p:spTree>
  </p:cSld>
  <p:clrMapOvr>
    <a:masterClrMapping/>
  </p:clrMapOvr>
  <p:transition spd="med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525588"/>
            <a:ext cx="4187825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525588"/>
            <a:ext cx="4189412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97088" y="303213"/>
            <a:ext cx="6904037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Nadpis</a:t>
            </a:r>
            <a:endParaRPr lang="en-GB" dirty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236663"/>
            <a:ext cx="8529637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Klepnutím lze upravit styly předlohy textu.</a:t>
            </a:r>
          </a:p>
          <a:p>
            <a:pPr lvl="1"/>
            <a:r>
              <a:rPr lang="en-GB"/>
              <a:t>Druhá úroveň</a:t>
            </a:r>
          </a:p>
          <a:p>
            <a:pPr lvl="2"/>
            <a:r>
              <a:rPr lang="en-GB"/>
              <a:t>Třetí úroveň</a:t>
            </a:r>
          </a:p>
          <a:p>
            <a:pPr lvl="3"/>
            <a:r>
              <a:rPr lang="en-GB"/>
              <a:t>Čtvrtá úroveň</a:t>
            </a:r>
          </a:p>
          <a:p>
            <a:pPr lvl="4"/>
            <a:r>
              <a:rPr lang="en-GB"/>
              <a:t>Pátá úroveň</a:t>
            </a:r>
          </a:p>
        </p:txBody>
      </p:sp>
      <p:sp>
        <p:nvSpPr>
          <p:cNvPr id="606213" name="Text Box 5"/>
          <p:cNvSpPr txBox="1">
            <a:spLocks noChangeArrowheads="1"/>
          </p:cNvSpPr>
          <p:nvPr/>
        </p:nvSpPr>
        <p:spPr bwMode="auto">
          <a:xfrm>
            <a:off x="8747125" y="6561138"/>
            <a:ext cx="468313" cy="304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BF3BE4A6-8317-457F-8B82-C1DF1DA08A46}" type="slidenum">
              <a:rPr lang="en-GB" sz="1400" b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+mn-cs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GB" sz="1400" b="1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 spd="med">
    <p:randomBar/>
  </p:transition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" pitchFamily="34" charset="0"/>
          <a:ea typeface="Verdana" pitchFamily="34" charset="0"/>
          <a:cs typeface="Verdana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9pPr>
    </p:titleStyle>
    <p:bodyStyle>
      <a:lvl1pPr marL="357188" indent="-357188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8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1pPr>
      <a:lvl2pPr marL="987425" indent="-36195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4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2pPr>
      <a:lvl3pPr marL="1527175" indent="-26987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0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3pPr>
      <a:lvl4pPr marL="2074863" indent="-27622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4pPr>
      <a:lvl5pPr marL="2601913" indent="-26670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5pPr>
      <a:lvl6pPr marL="30591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6pPr>
      <a:lvl7pPr marL="35163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7pPr>
      <a:lvl8pPr marL="39735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8pPr>
      <a:lvl9pPr marL="44307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latin typeface="Lucida Sans"/>
                <a:ea typeface="Verdana"/>
                <a:cs typeface="Verdana"/>
              </a:rPr>
              <a:t>7. </a:t>
            </a:r>
            <a:r>
              <a:rPr lang="en-US" sz="4000" dirty="0" err="1">
                <a:latin typeface="Lucida Sans"/>
                <a:ea typeface="Verdana"/>
                <a:cs typeface="Verdana"/>
              </a:rPr>
              <a:t>predn</a:t>
            </a:r>
            <a:r>
              <a:rPr lang="sk-SK" sz="4000" dirty="0" err="1">
                <a:latin typeface="Lucida Sans"/>
                <a:ea typeface="Verdana"/>
                <a:cs typeface="Verdana"/>
              </a:rPr>
              <a:t>áška</a:t>
            </a:r>
            <a:endParaRPr lang="en-US" sz="4000" dirty="0" err="1"/>
          </a:p>
        </p:txBody>
      </p:sp>
      <p:sp>
        <p:nvSpPr>
          <p:cNvPr id="7" name="Rectangle 6"/>
          <p:cNvSpPr/>
          <p:nvPr/>
        </p:nvSpPr>
        <p:spPr>
          <a:xfrm>
            <a:off x="829634" y="1585482"/>
            <a:ext cx="7742172" cy="4988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ts val="1500"/>
              </a:spcBef>
              <a:spcAft>
                <a:spcPts val="150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5400" b="1" dirty="0" err="1"/>
              <a:t>Dynamick</a:t>
            </a:r>
            <a:r>
              <a:rPr lang="sk-SK" sz="5400" b="1" dirty="0"/>
              <a:t>é programovanie</a:t>
            </a:r>
          </a:p>
          <a:p>
            <a:pPr algn="ctr" eaLnBrk="1" hangingPunct="1">
              <a:spcBef>
                <a:spcPts val="1500"/>
              </a:spcBef>
              <a:spcAft>
                <a:spcPts val="150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b="1" dirty="0"/>
          </a:p>
          <a:p>
            <a:pPr algn="ctr" eaLnBrk="1" hangingPunct="1">
              <a:spcBef>
                <a:spcPts val="1500"/>
              </a:spcBef>
              <a:spcAft>
                <a:spcPts val="150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b="1" dirty="0"/>
          </a:p>
          <a:p>
            <a:pPr algn="ctr" eaLnBrk="1" hangingPunct="1">
              <a:spcBef>
                <a:spcPts val="1500"/>
              </a:spcBef>
              <a:spcAft>
                <a:spcPts val="150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00" b="1" dirty="0"/>
          </a:p>
          <a:p>
            <a:pPr algn="ctr" eaLnBrk="1" hangingPunct="1">
              <a:spcBef>
                <a:spcPts val="1500"/>
              </a:spcBef>
              <a:spcAft>
                <a:spcPts val="150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dirty="0"/>
              <a:t>a</a:t>
            </a:r>
            <a:r>
              <a:rPr lang="sk-SK" b="1" dirty="0"/>
              <a:t>lebo</a:t>
            </a:r>
          </a:p>
          <a:p>
            <a:pPr algn="ctr" eaLnBrk="1" hangingPunct="1">
              <a:spcBef>
                <a:spcPts val="800"/>
              </a:spcBef>
              <a:spcAft>
                <a:spcPts val="80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z="2400" b="1" dirty="0"/>
              <a:t>Bol raz jeden problém...</a:t>
            </a:r>
          </a:p>
        </p:txBody>
      </p:sp>
      <p:pic>
        <p:nvPicPr>
          <p:cNvPr id="12" name="Picture 15" descr="think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6535" y="3598832"/>
            <a:ext cx="2284413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</a:t>
            </a:r>
            <a:r>
              <a:rPr lang="sk-SK"/>
              <a:t>íklad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Emitované dlhopisy: 100€, </a:t>
            </a:r>
            <a:r>
              <a:rPr lang="en-US" dirty="0"/>
              <a:t>500</a:t>
            </a:r>
            <a:r>
              <a:rPr lang="sk-SK" dirty="0"/>
              <a:t>€, </a:t>
            </a:r>
            <a:r>
              <a:rPr lang="en-US" dirty="0"/>
              <a:t>800</a:t>
            </a:r>
            <a:r>
              <a:rPr lang="sk-SK" dirty="0"/>
              <a:t>€</a:t>
            </a:r>
          </a:p>
          <a:p>
            <a:pPr eaLnBrk="1" hangingPunct="1"/>
            <a:r>
              <a:rPr lang="sk-SK" dirty="0"/>
              <a:t>Suma: </a:t>
            </a:r>
            <a:r>
              <a:rPr lang="en-US" dirty="0"/>
              <a:t>1300</a:t>
            </a:r>
            <a:r>
              <a:rPr lang="sk-SK" dirty="0"/>
              <a:t> €</a:t>
            </a:r>
          </a:p>
          <a:p>
            <a:pPr lvl="1" eaLnBrk="1" hangingPunct="1"/>
            <a:r>
              <a:rPr lang="en-US" b="1" dirty="0"/>
              <a:t>2 x 500</a:t>
            </a:r>
            <a:r>
              <a:rPr lang="sk-SK" b="1" dirty="0"/>
              <a:t>€, </a:t>
            </a:r>
            <a:r>
              <a:rPr lang="en-US" b="1" dirty="0"/>
              <a:t>3 x 100</a:t>
            </a:r>
            <a:r>
              <a:rPr lang="sk-SK" b="1" dirty="0"/>
              <a:t>€</a:t>
            </a:r>
            <a:r>
              <a:rPr lang="en-US" b="1" dirty="0"/>
              <a:t> </a:t>
            </a:r>
            <a:r>
              <a:rPr lang="en-US" dirty="0"/>
              <a:t>- 5 </a:t>
            </a:r>
            <a:r>
              <a:rPr lang="en-US" dirty="0" err="1"/>
              <a:t>papierov</a:t>
            </a:r>
            <a:endParaRPr lang="en-US" dirty="0"/>
          </a:p>
          <a:p>
            <a:pPr lvl="1" eaLnBrk="1" hangingPunct="1"/>
            <a:r>
              <a:rPr lang="en-US" b="1" dirty="0"/>
              <a:t>1 x 800</a:t>
            </a:r>
            <a:r>
              <a:rPr lang="sk-SK" b="1" dirty="0"/>
              <a:t>€</a:t>
            </a:r>
            <a:r>
              <a:rPr lang="en-US" b="1" dirty="0"/>
              <a:t>, 1 x 500</a:t>
            </a:r>
            <a:r>
              <a:rPr lang="sk-SK" b="1" dirty="0"/>
              <a:t>€</a:t>
            </a:r>
            <a:r>
              <a:rPr lang="en-US" b="1" dirty="0"/>
              <a:t> </a:t>
            </a:r>
            <a:r>
              <a:rPr lang="en-US" dirty="0"/>
              <a:t>- 2 </a:t>
            </a:r>
            <a:r>
              <a:rPr lang="en-US" dirty="0" err="1"/>
              <a:t>papiere</a:t>
            </a:r>
            <a:endParaRPr lang="en-US" dirty="0"/>
          </a:p>
          <a:p>
            <a:pPr eaLnBrk="1" hangingPunct="1"/>
            <a:r>
              <a:rPr lang="en-US" dirty="0"/>
              <a:t>Suma: 250</a:t>
            </a:r>
            <a:r>
              <a:rPr lang="sk-SK" dirty="0"/>
              <a:t> €</a:t>
            </a:r>
            <a:endParaRPr lang="en-US" dirty="0"/>
          </a:p>
          <a:p>
            <a:pPr lvl="1" eaLnBrk="1" hangingPunct="1"/>
            <a:r>
              <a:rPr lang="sk-SK" dirty="0"/>
              <a:t>n</a:t>
            </a:r>
            <a:r>
              <a:rPr lang="en-US" dirty="0" err="1"/>
              <a:t>emo</a:t>
            </a:r>
            <a:r>
              <a:rPr lang="sk-SK" dirty="0" err="1"/>
              <a:t>žno</a:t>
            </a:r>
            <a:r>
              <a:rPr lang="sk-SK" dirty="0"/>
              <a:t> </a:t>
            </a:r>
            <a:r>
              <a:rPr lang="en-US" dirty="0"/>
              <a:t>k</a:t>
            </a:r>
            <a:r>
              <a:rPr lang="sk-SK" dirty="0" err="1"/>
              <a:t>úpiť</a:t>
            </a:r>
            <a:r>
              <a:rPr lang="sk-SK" dirty="0"/>
              <a:t> cenné papiere</a:t>
            </a:r>
            <a:endParaRPr lang="en-US" dirty="0"/>
          </a:p>
          <a:p>
            <a:pPr lvl="1" algn="ctr" eaLnBrk="1" hangingPunct="1">
              <a:buNone/>
            </a:pPr>
            <a:endParaRPr lang="en-US" b="1" dirty="0"/>
          </a:p>
          <a:p>
            <a:pPr lvl="1" eaLnBrk="1" hangingPunct="1">
              <a:buFont typeface="Arial" charset="0"/>
              <a:buChar char="•"/>
            </a:pPr>
            <a:endParaRPr lang="en-US" dirty="0"/>
          </a:p>
          <a:p>
            <a:pPr lvl="1" eaLnBrk="1" hangingPunct="1">
              <a:buFont typeface="Arial" charset="0"/>
              <a:buChar char="•"/>
            </a:pPr>
            <a:endParaRPr lang="sk-SK" dirty="0"/>
          </a:p>
          <a:p>
            <a:pPr eaLnBrk="1" hangingPunct="1"/>
            <a:endParaRPr lang="sk-SK" dirty="0"/>
          </a:p>
        </p:txBody>
      </p:sp>
      <p:pic>
        <p:nvPicPr>
          <p:cNvPr id="10244" name="Picture 2" descr="http://www.istp.sk/ktp/povolania/7564-pracovnik-postovej-priehradky-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9377" y="4096199"/>
            <a:ext cx="271462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81922" name="Picture 2" descr="http://us.123rf.com/400wm/400/400/phillipminnis/phillipminnis0901/phillipminnis090100017/4214436-a-company-director-with-two-of-his-sta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6830" y="3066750"/>
            <a:ext cx="5035249" cy="3423969"/>
          </a:xfrm>
          <a:prstGeom prst="rect">
            <a:avLst/>
          </a:prstGeom>
          <a:noFill/>
        </p:spPr>
      </p:pic>
      <p:sp>
        <p:nvSpPr>
          <p:cNvPr id="5" name="Oval Callout 4"/>
          <p:cNvSpPr/>
          <p:nvPr/>
        </p:nvSpPr>
        <p:spPr bwMode="auto">
          <a:xfrm>
            <a:off x="241540" y="1198567"/>
            <a:ext cx="6574912" cy="2293799"/>
          </a:xfrm>
          <a:prstGeom prst="wedgeEllipseCallout">
            <a:avLst>
              <a:gd name="adj1" fmla="val 39480"/>
              <a:gd name="adj2" fmla="val 63469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b="1" dirty="0">
                <a:solidFill>
                  <a:srgbClr val="FF0000"/>
                </a:solidFill>
                <a:latin typeface="+mj-lt"/>
              </a:rPr>
              <a:t>Potrebujeme softvér, ktorý nám pre zadanú sumu povie, či ju možno previesť na dlhopisy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,</a:t>
            </a:r>
            <a:r>
              <a:rPr lang="sk-SK" b="1" dirty="0">
                <a:solidFill>
                  <a:srgbClr val="FF0000"/>
                </a:solidFill>
                <a:latin typeface="+mj-lt"/>
              </a:rPr>
              <a:t> a ak áno, tak  povie, dlhopisy s akými hodnotami použiť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.</a:t>
            </a:r>
            <a:endParaRPr lang="pl-PL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1690778" y="4649639"/>
            <a:ext cx="2751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>
                <a:latin typeface="Courier New" pitchFamily="49" charset="0"/>
                <a:cs typeface="Courier New" pitchFamily="49" charset="0"/>
              </a:rPr>
              <a:t>IT oddelenie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„Greedy“ stratégie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b="1" dirty="0">
                <a:solidFill>
                  <a:srgbClr val="FF0000"/>
                </a:solidFill>
              </a:rPr>
              <a:t>„</a:t>
            </a:r>
            <a:r>
              <a:rPr lang="sk-SK" b="1" dirty="0" err="1">
                <a:solidFill>
                  <a:srgbClr val="FF0000"/>
                </a:solidFill>
              </a:rPr>
              <a:t>greedy</a:t>
            </a:r>
            <a:r>
              <a:rPr lang="sk-SK" b="1" dirty="0">
                <a:solidFill>
                  <a:srgbClr val="FF0000"/>
                </a:solidFill>
              </a:rPr>
              <a:t>“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sk-SK" b="1" dirty="0">
                <a:solidFill>
                  <a:srgbClr val="FF0000"/>
                </a:solidFill>
              </a:rPr>
              <a:t>stratégie </a:t>
            </a:r>
            <a:r>
              <a:rPr lang="en-US" dirty="0"/>
              <a:t>(</a:t>
            </a:r>
            <a:r>
              <a:rPr lang="en-US" dirty="0" err="1"/>
              <a:t>zalo</a:t>
            </a:r>
            <a:r>
              <a:rPr lang="sk-SK" dirty="0" err="1"/>
              <a:t>žené</a:t>
            </a:r>
            <a:r>
              <a:rPr lang="sk-SK" dirty="0"/>
              <a:t> na najlepšom okamžitom rozhodnutí</a:t>
            </a:r>
            <a:r>
              <a:rPr lang="en-US" dirty="0"/>
              <a:t>) </a:t>
            </a:r>
            <a:r>
              <a:rPr lang="sk-SK" b="1" dirty="0">
                <a:solidFill>
                  <a:srgbClr val="FF0000"/>
                </a:solidFill>
              </a:rPr>
              <a:t>nefungujú</a:t>
            </a:r>
            <a:r>
              <a:rPr lang="sk-SK" dirty="0"/>
              <a:t>:</a:t>
            </a:r>
            <a:endParaRPr lang="en-US" dirty="0"/>
          </a:p>
          <a:p>
            <a:pPr lvl="1" eaLnBrk="1" hangingPunct="1"/>
            <a:r>
              <a:rPr lang="sk-SK" dirty="0"/>
              <a:t>kým sa dá, vyberať papier </a:t>
            </a:r>
            <a:r>
              <a:rPr lang="en-US" dirty="0"/>
              <a:t>s </a:t>
            </a:r>
            <a:r>
              <a:rPr lang="en-US" dirty="0" err="1"/>
              <a:t>najv</a:t>
            </a:r>
            <a:r>
              <a:rPr lang="sk-SK" dirty="0" err="1"/>
              <a:t>yššou</a:t>
            </a:r>
            <a:r>
              <a:rPr lang="sk-SK" dirty="0"/>
              <a:t> nominálnou hodnotou</a:t>
            </a:r>
          </a:p>
          <a:p>
            <a:pPr lvl="2" eaLnBrk="1" hangingPunct="1"/>
            <a:r>
              <a:rPr lang="sk-SK" dirty="0"/>
              <a:t>e</a:t>
            </a:r>
            <a:r>
              <a:rPr lang="en-US" dirty="0" err="1"/>
              <a:t>mitovan</a:t>
            </a:r>
            <a:r>
              <a:rPr lang="sk-SK" dirty="0"/>
              <a:t>é papiere: </a:t>
            </a:r>
            <a:r>
              <a:rPr lang="en-US" dirty="0"/>
              <a:t>100</a:t>
            </a:r>
            <a:r>
              <a:rPr lang="sk-SK" dirty="0"/>
              <a:t>€, </a:t>
            </a:r>
            <a:r>
              <a:rPr lang="en-US" dirty="0"/>
              <a:t>500</a:t>
            </a:r>
            <a:r>
              <a:rPr lang="sk-SK" dirty="0"/>
              <a:t>€, </a:t>
            </a:r>
            <a:r>
              <a:rPr lang="en-US" dirty="0"/>
              <a:t>800</a:t>
            </a:r>
            <a:r>
              <a:rPr lang="sk-SK" dirty="0"/>
              <a:t>€</a:t>
            </a:r>
          </a:p>
          <a:p>
            <a:pPr lvl="2" eaLnBrk="1" hangingPunct="1"/>
            <a:r>
              <a:rPr lang="sk-SK" dirty="0"/>
              <a:t>1100€</a:t>
            </a:r>
            <a:r>
              <a:rPr lang="en-US" dirty="0"/>
              <a:t> = 800</a:t>
            </a:r>
            <a:r>
              <a:rPr lang="sk-SK" dirty="0"/>
              <a:t>€</a:t>
            </a:r>
            <a:r>
              <a:rPr lang="en-US" dirty="0"/>
              <a:t> + 100</a:t>
            </a:r>
            <a:r>
              <a:rPr lang="sk-SK" dirty="0"/>
              <a:t>€</a:t>
            </a:r>
            <a:r>
              <a:rPr lang="en-US" dirty="0"/>
              <a:t> + 100</a:t>
            </a:r>
            <a:r>
              <a:rPr lang="sk-SK" dirty="0"/>
              <a:t>€</a:t>
            </a:r>
            <a:r>
              <a:rPr lang="en-US" dirty="0"/>
              <a:t> + 100</a:t>
            </a:r>
            <a:r>
              <a:rPr lang="sk-SK" dirty="0"/>
              <a:t>€</a:t>
            </a:r>
            <a:endParaRPr lang="en-US" dirty="0"/>
          </a:p>
          <a:p>
            <a:pPr lvl="2" eaLnBrk="1" hangingPunct="1"/>
            <a:r>
              <a:rPr lang="sk-SK" dirty="0"/>
              <a:t>1100€</a:t>
            </a:r>
            <a:r>
              <a:rPr lang="en-US" dirty="0"/>
              <a:t> = 500</a:t>
            </a:r>
            <a:r>
              <a:rPr lang="sk-SK" dirty="0"/>
              <a:t>€</a:t>
            </a:r>
            <a:r>
              <a:rPr lang="en-US" dirty="0"/>
              <a:t> + 500</a:t>
            </a:r>
            <a:r>
              <a:rPr lang="sk-SK" dirty="0"/>
              <a:t>€</a:t>
            </a:r>
            <a:r>
              <a:rPr lang="en-US" dirty="0"/>
              <a:t> + 100</a:t>
            </a:r>
            <a:r>
              <a:rPr lang="sk-SK" dirty="0"/>
              <a:t>€</a:t>
            </a:r>
          </a:p>
          <a:p>
            <a:pPr lvl="1" eaLnBrk="1" hangingPunct="1"/>
            <a:r>
              <a:rPr lang="sk-SK" dirty="0"/>
              <a:t>nájsť papier s najvyššou nominálnou hodnotou, ktorá delí požadovanú sumu </a:t>
            </a:r>
            <a:endParaRPr lang="en-US" dirty="0"/>
          </a:p>
          <a:p>
            <a:pPr lvl="2" eaLnBrk="1" hangingPunct="1"/>
            <a:r>
              <a:rPr lang="sk-SK" dirty="0"/>
              <a:t>e</a:t>
            </a:r>
            <a:r>
              <a:rPr lang="en-US" dirty="0" err="1"/>
              <a:t>mitovan</a:t>
            </a:r>
            <a:r>
              <a:rPr lang="sk-SK" dirty="0"/>
              <a:t>é papiere: </a:t>
            </a:r>
            <a:r>
              <a:rPr lang="en-US" dirty="0"/>
              <a:t>100</a:t>
            </a:r>
            <a:r>
              <a:rPr lang="sk-SK" dirty="0"/>
              <a:t>€, </a:t>
            </a:r>
            <a:r>
              <a:rPr lang="en-US" dirty="0"/>
              <a:t>500</a:t>
            </a:r>
            <a:r>
              <a:rPr lang="sk-SK" dirty="0"/>
              <a:t>€, </a:t>
            </a:r>
            <a:r>
              <a:rPr lang="en-US" dirty="0"/>
              <a:t>800</a:t>
            </a:r>
            <a:r>
              <a:rPr lang="sk-SK" dirty="0"/>
              <a:t>€</a:t>
            </a:r>
            <a:endParaRPr lang="en-US" dirty="0"/>
          </a:p>
          <a:p>
            <a:pPr lvl="2" eaLnBrk="1" hangingPunct="1"/>
            <a:r>
              <a:rPr lang="sk-SK" dirty="0"/>
              <a:t>1100€</a:t>
            </a:r>
            <a:r>
              <a:rPr lang="en-US" dirty="0"/>
              <a:t> = 11 x 100</a:t>
            </a:r>
            <a:r>
              <a:rPr lang="sk-SK" dirty="0"/>
              <a:t>€</a:t>
            </a:r>
            <a:endParaRPr lang="en-US" dirty="0"/>
          </a:p>
          <a:p>
            <a:pPr lvl="1" eaLnBrk="1" hangingPunct="1">
              <a:buFont typeface="Arial" charset="0"/>
              <a:buChar char="•"/>
            </a:pPr>
            <a:endParaRPr lang="sk-SK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Formalizácia problému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n</a:t>
            </a:r>
            <a:r>
              <a:rPr lang="en-US" dirty="0"/>
              <a:t> </a:t>
            </a:r>
            <a:r>
              <a:rPr lang="en-US" dirty="0" err="1"/>
              <a:t>typov</a:t>
            </a:r>
            <a:r>
              <a:rPr lang="en-US" dirty="0"/>
              <a:t> </a:t>
            </a:r>
            <a:r>
              <a:rPr lang="en-US" dirty="0" err="1"/>
              <a:t>dlhopisov</a:t>
            </a:r>
            <a:r>
              <a:rPr lang="en-US" dirty="0"/>
              <a:t> s </a:t>
            </a:r>
            <a:r>
              <a:rPr lang="en-US" dirty="0" err="1"/>
              <a:t>nomin</a:t>
            </a:r>
            <a:r>
              <a:rPr lang="sk-SK" dirty="0" err="1"/>
              <a:t>álnymi</a:t>
            </a:r>
            <a:r>
              <a:rPr lang="sk-SK" dirty="0"/>
              <a:t> hodnotami:   </a:t>
            </a:r>
            <a:r>
              <a:rPr lang="en-US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h[0], h[1], …, h[n-1]</a:t>
            </a:r>
            <a:endParaRPr lang="sk-SK" b="1" dirty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  <a:p>
            <a:pPr eaLnBrk="1" hangingPunct="1"/>
            <a:r>
              <a:rPr lang="sk-SK" dirty="0" err="1"/>
              <a:t>Zovšeobecn</a:t>
            </a:r>
            <a:r>
              <a:rPr lang="en-US" dirty="0"/>
              <a:t>en</a:t>
            </a:r>
            <a:r>
              <a:rPr lang="sk-SK" dirty="0"/>
              <a:t>é označenie:</a:t>
            </a:r>
            <a:endParaRPr lang="en-US" dirty="0"/>
          </a:p>
          <a:p>
            <a:pPr lvl="1" eaLnBrk="1" hangingPunct="1"/>
            <a:r>
              <a:rPr lang="sk-SK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R</a:t>
            </a:r>
            <a:r>
              <a:rPr lang="en-US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[m] </a:t>
            </a:r>
            <a:r>
              <a:rPr lang="en-US" dirty="0"/>
              <a:t>–</a:t>
            </a:r>
            <a:r>
              <a:rPr lang="sk-SK" dirty="0"/>
              <a:t> minimálny počet dlhopisov potrebných na vyplatenie sumy </a:t>
            </a:r>
            <a:r>
              <a:rPr lang="sk-SK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m</a:t>
            </a:r>
            <a:r>
              <a:rPr lang="sk-SK" dirty="0"/>
              <a:t>, </a:t>
            </a:r>
            <a:r>
              <a:rPr lang="sk-SK" dirty="0">
                <a:solidFill>
                  <a:schemeClr val="accent2"/>
                </a:solidFill>
              </a:rPr>
              <a:t>▼</a:t>
            </a:r>
            <a:r>
              <a:rPr lang="en-US" dirty="0"/>
              <a:t> </a:t>
            </a:r>
            <a:r>
              <a:rPr lang="en-US" dirty="0" err="1"/>
              <a:t>ak</a:t>
            </a:r>
            <a:r>
              <a:rPr lang="en-US" dirty="0"/>
              <a:t> </a:t>
            </a:r>
            <a:r>
              <a:rPr lang="en-US" dirty="0" err="1"/>
              <a:t>ta</a:t>
            </a:r>
            <a:r>
              <a:rPr lang="sk-SK" dirty="0"/>
              <a:t>ké vyplatenie neexistuje</a:t>
            </a:r>
            <a:r>
              <a:rPr lang="en-US" dirty="0"/>
              <a:t> </a:t>
            </a:r>
          </a:p>
          <a:p>
            <a:pPr eaLnBrk="1" hangingPunct="1">
              <a:buFont typeface="Arial" charset="0"/>
              <a:buChar char="•"/>
            </a:pPr>
            <a:endParaRPr lang="sk-SK" dirty="0"/>
          </a:p>
          <a:p>
            <a:pPr eaLnBrk="1" hangingPunct="1"/>
            <a:endParaRPr lang="sk-SK" dirty="0"/>
          </a:p>
          <a:p>
            <a:pPr eaLnBrk="1" hangingPunct="1"/>
            <a:endParaRPr lang="sk-SK" dirty="0"/>
          </a:p>
          <a:p>
            <a:pPr eaLnBrk="1" hangingPunct="1"/>
            <a:r>
              <a:rPr lang="en-US" dirty="0" err="1"/>
              <a:t>Okam</a:t>
            </a:r>
            <a:r>
              <a:rPr lang="sk-SK" dirty="0"/>
              <a:t>žité pozorovanie:</a:t>
            </a:r>
          </a:p>
          <a:p>
            <a:pPr marL="742950" lvl="2" indent="-342900" eaLnBrk="1" hangingPunct="1">
              <a:spcBef>
                <a:spcPts val="700"/>
              </a:spcBef>
              <a:spcAft>
                <a:spcPts val="700"/>
              </a:spcAft>
            </a:pPr>
            <a:r>
              <a:rPr lang="sk-SK" dirty="0"/>
              <a:t>ak </a:t>
            </a:r>
            <a:r>
              <a:rPr lang="sk-SK" dirty="0">
                <a:latin typeface="Consolas" pitchFamily="49" charset="0"/>
                <a:cs typeface="Consolas" pitchFamily="49" charset="0"/>
              </a:rPr>
              <a:t>m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= h[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]</a:t>
            </a:r>
            <a:r>
              <a:rPr lang="en-US" i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/>
              <a:t>pre </a:t>
            </a:r>
            <a:r>
              <a:rPr lang="en-US" dirty="0" err="1"/>
              <a:t>nejak</a:t>
            </a:r>
            <a:r>
              <a:rPr lang="sk-SK" dirty="0"/>
              <a:t>é </a:t>
            </a:r>
            <a:r>
              <a:rPr lang="sk-SK" i="1" dirty="0">
                <a:latin typeface="Consolas" pitchFamily="49" charset="0"/>
                <a:cs typeface="Consolas" pitchFamily="49" charset="0"/>
              </a:rPr>
              <a:t>i</a:t>
            </a:r>
            <a:r>
              <a:rPr lang="sk-SK" dirty="0"/>
              <a:t>, potom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R[m] = 1</a:t>
            </a:r>
            <a:endParaRPr lang="sk-SK" dirty="0">
              <a:latin typeface="Consolas" pitchFamily="49" charset="0"/>
              <a:cs typeface="Consolas" pitchFamily="49" charset="0"/>
            </a:endParaRPr>
          </a:p>
          <a:p>
            <a:pPr eaLnBrk="1" hangingPunct="1"/>
            <a:endParaRPr lang="en-US" dirty="0"/>
          </a:p>
        </p:txBody>
      </p:sp>
      <p:sp>
        <p:nvSpPr>
          <p:cNvPr id="6" name="Oval Callout 5"/>
          <p:cNvSpPr/>
          <p:nvPr/>
        </p:nvSpPr>
        <p:spPr bwMode="auto">
          <a:xfrm>
            <a:off x="5072333" y="3916392"/>
            <a:ext cx="3830128" cy="1861006"/>
          </a:xfrm>
          <a:prstGeom prst="wedgeEllipseCallout">
            <a:avLst>
              <a:gd name="adj1" fmla="val 57001"/>
              <a:gd name="adj2" fmla="val 76483"/>
            </a:avLst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sk-SK" sz="1600" dirty="0">
                <a:solidFill>
                  <a:srgbClr val="000000"/>
                </a:solidFill>
                <a:latin typeface="Trebuchet MS" pitchFamily="34" charset="0"/>
              </a:rPr>
              <a:t>Pre začiatok nám stačí vypočítať, či sumu ide vyplatiť, a ak áno, tak koľko na to treba dlhopisov </a:t>
            </a:r>
            <a:r>
              <a:rPr lang="en-US" sz="1600" dirty="0">
                <a:solidFill>
                  <a:srgbClr val="000000"/>
                </a:solidFill>
                <a:latin typeface="Trebuchet MS" pitchFamily="34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Trebuchet MS" pitchFamily="34" charset="0"/>
              </a:rPr>
              <a:t>cenn</a:t>
            </a:r>
            <a:r>
              <a:rPr lang="sk-SK" sz="1600" dirty="0" err="1">
                <a:solidFill>
                  <a:srgbClr val="000000"/>
                </a:solidFill>
                <a:latin typeface="Trebuchet MS" pitchFamily="34" charset="0"/>
              </a:rPr>
              <a:t>ých</a:t>
            </a:r>
            <a:r>
              <a:rPr lang="sk-SK" sz="1600" dirty="0">
                <a:solidFill>
                  <a:srgbClr val="000000"/>
                </a:solidFill>
                <a:latin typeface="Trebuchet MS" pitchFamily="34" charset="0"/>
              </a:rPr>
              <a:t> papierov</a:t>
            </a:r>
            <a:r>
              <a:rPr lang="en-US" sz="1600" dirty="0">
                <a:solidFill>
                  <a:srgbClr val="000000"/>
                </a:solidFill>
                <a:latin typeface="Trebuchet MS" pitchFamily="34" charset="0"/>
              </a:rPr>
              <a:t>)</a:t>
            </a:r>
            <a:r>
              <a:rPr lang="sk-SK" sz="1600" dirty="0">
                <a:solidFill>
                  <a:srgbClr val="000000"/>
                </a:solidFill>
                <a:latin typeface="Trebuchet MS" pitchFamily="34" charset="0"/>
              </a:rPr>
              <a:t>.</a:t>
            </a:r>
            <a:endParaRPr lang="cs-CZ" sz="1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V="1">
            <a:off x="3692106" y="3640347"/>
            <a:ext cx="422694" cy="81951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093676" y="4381930"/>
            <a:ext cx="2684693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sk-SK" sz="1800" dirty="0">
                <a:latin typeface="Trebuchet MS" pitchFamily="34" charset="0"/>
              </a:rPr>
              <a:t>Špeciálna hodnota pre „</a:t>
            </a:r>
            <a:r>
              <a:rPr lang="sk-SK" sz="1800" dirty="0">
                <a:solidFill>
                  <a:schemeClr val="accent2"/>
                </a:solidFill>
                <a:latin typeface="Trebuchet MS" pitchFamily="34" charset="0"/>
              </a:rPr>
              <a:t>nedá sa vyplatiť</a:t>
            </a:r>
            <a:r>
              <a:rPr lang="sk-SK" sz="1800" dirty="0">
                <a:latin typeface="Trebuchet MS" pitchFamily="34" charset="0"/>
              </a:rPr>
              <a:t>“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Reinterpret</a:t>
            </a:r>
            <a:r>
              <a:rPr lang="sk-SK" dirty="0" err="1"/>
              <a:t>ácia</a:t>
            </a:r>
            <a:r>
              <a:rPr lang="sk-SK" dirty="0"/>
              <a:t> pre fyzikov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Rôzne typy </a:t>
            </a:r>
            <a:r>
              <a:rPr lang="en-US" dirty="0" err="1"/>
              <a:t>rezistorov</a:t>
            </a:r>
            <a:r>
              <a:rPr lang="sk-SK" dirty="0"/>
              <a:t>:</a:t>
            </a:r>
          </a:p>
          <a:p>
            <a:pPr lvl="1"/>
            <a:r>
              <a:rPr lang="en-US" dirty="0"/>
              <a:t>10</a:t>
            </a:r>
            <a:r>
              <a:rPr lang="el-GR" dirty="0"/>
              <a:t>Ω</a:t>
            </a:r>
            <a:r>
              <a:rPr lang="en-US" dirty="0"/>
              <a:t>, 22</a:t>
            </a:r>
            <a:r>
              <a:rPr lang="el-GR" dirty="0"/>
              <a:t>Ω</a:t>
            </a:r>
            <a:r>
              <a:rPr lang="en-US" dirty="0"/>
              <a:t>, 47</a:t>
            </a:r>
            <a:r>
              <a:rPr lang="el-GR" dirty="0"/>
              <a:t>Ω</a:t>
            </a:r>
            <a:r>
              <a:rPr lang="en-US" dirty="0"/>
              <a:t>, 100</a:t>
            </a:r>
            <a:r>
              <a:rPr lang="el-GR" dirty="0"/>
              <a:t>Ω</a:t>
            </a:r>
            <a:r>
              <a:rPr lang="en-US" dirty="0"/>
              <a:t>, 270</a:t>
            </a:r>
            <a:r>
              <a:rPr lang="el-GR" dirty="0"/>
              <a:t>Ω</a:t>
            </a:r>
            <a:endParaRPr lang="en-US" dirty="0"/>
          </a:p>
          <a:p>
            <a:pPr marL="973137" lvl="1" indent="-342900"/>
            <a:r>
              <a:rPr lang="en-US" dirty="0"/>
              <a:t>z </a:t>
            </a:r>
            <a:r>
              <a:rPr lang="sk-SK" dirty="0"/>
              <a:t>každého typu si vieme </a:t>
            </a:r>
            <a:br>
              <a:rPr lang="sk-SK" dirty="0"/>
            </a:br>
            <a:r>
              <a:rPr lang="sk-SK" dirty="0"/>
              <a:t>objednať ľubovoľný počet</a:t>
            </a:r>
          </a:p>
          <a:p>
            <a:pPr marL="973137" lvl="1" indent="-342900"/>
            <a:endParaRPr lang="sk-SK" dirty="0"/>
          </a:p>
          <a:p>
            <a:r>
              <a:rPr lang="sk-SK" dirty="0"/>
              <a:t>Pri zapojení do série je výsledný odpor súčet odporov jednotlivých </a:t>
            </a:r>
            <a:r>
              <a:rPr lang="sk-SK" dirty="0" err="1"/>
              <a:t>rezistorov</a:t>
            </a:r>
            <a:r>
              <a:rPr lang="sk-SK" dirty="0"/>
              <a:t>.</a:t>
            </a:r>
          </a:p>
          <a:p>
            <a:endParaRPr lang="en-US" dirty="0"/>
          </a:p>
          <a:p>
            <a:r>
              <a:rPr lang="sk-SK" dirty="0"/>
              <a:t>Problém: Aký najmenší počet </a:t>
            </a:r>
            <a:r>
              <a:rPr lang="sk-SK" dirty="0" err="1"/>
              <a:t>rezistorov</a:t>
            </a:r>
            <a:r>
              <a:rPr lang="sk-SK" dirty="0"/>
              <a:t> treba na sériové zapojenie so zadaným celkovým odporom</a:t>
            </a:r>
            <a:r>
              <a:rPr lang="en-US" dirty="0"/>
              <a:t>?</a:t>
            </a:r>
          </a:p>
        </p:txBody>
      </p:sp>
      <p:pic>
        <p:nvPicPr>
          <p:cNvPr id="1026" name="Picture 2" descr="http://www.circuitstudy.com/wp-content/uploads/2014/09/resisto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599" y="1303233"/>
            <a:ext cx="2726434" cy="204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916732"/>
      </p:ext>
    </p:extLst>
  </p:cSld>
  <p:clrMapOvr>
    <a:masterClrMapping/>
  </p:clrMapOvr>
  <p:transition spd="med">
    <p:randomBa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Ako to vyriešiť</a:t>
            </a:r>
            <a:r>
              <a:rPr lang="en-US" dirty="0"/>
              <a:t>?</a:t>
            </a:r>
            <a:endParaRPr lang="sk-SK" dirty="0"/>
          </a:p>
        </p:txBody>
      </p:sp>
      <p:pic>
        <p:nvPicPr>
          <p:cNvPr id="82946" name="Picture 2" descr="http://graphics8.nytimes.com/images/2007/08/26/business/26pre.xlarg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7620" y="2928668"/>
            <a:ext cx="5715000" cy="3333750"/>
          </a:xfrm>
          <a:prstGeom prst="rect">
            <a:avLst/>
          </a:prstGeom>
          <a:noFill/>
        </p:spPr>
      </p:pic>
      <p:sp>
        <p:nvSpPr>
          <p:cNvPr id="5" name="Oval Callout 4"/>
          <p:cNvSpPr/>
          <p:nvPr/>
        </p:nvSpPr>
        <p:spPr bwMode="auto">
          <a:xfrm>
            <a:off x="1345721" y="1258952"/>
            <a:ext cx="4961774" cy="1861006"/>
          </a:xfrm>
          <a:prstGeom prst="wedgeEllipseCallout">
            <a:avLst>
              <a:gd name="adj1" fmla="val 71991"/>
              <a:gd name="adj2" fmla="val 92208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latin typeface="+mj-lt"/>
              </a:rPr>
              <a:t>M</a:t>
            </a:r>
            <a:r>
              <a:rPr lang="sk-SK" b="1" dirty="0" err="1">
                <a:solidFill>
                  <a:srgbClr val="FF0000"/>
                </a:solidFill>
                <a:latin typeface="+mj-lt"/>
              </a:rPr>
              <a:t>áme</a:t>
            </a:r>
            <a:r>
              <a:rPr lang="sk-SK" b="1" dirty="0">
                <a:solidFill>
                  <a:srgbClr val="FF0000"/>
                </a:solidFill>
                <a:latin typeface="+mj-lt"/>
              </a:rPr>
              <a:t> nový výpočtový </a:t>
            </a:r>
            <a:r>
              <a:rPr lang="sk-SK" b="1" dirty="0" err="1">
                <a:solidFill>
                  <a:srgbClr val="FF0000"/>
                </a:solidFill>
                <a:latin typeface="+mj-lt"/>
              </a:rPr>
              <a:t>cluster</a:t>
            </a:r>
            <a:r>
              <a:rPr lang="sk-SK" b="1" dirty="0">
                <a:solidFill>
                  <a:srgbClr val="FF0000"/>
                </a:solidFill>
                <a:latin typeface="+mj-lt"/>
              </a:rPr>
              <a:t> za pár miliónov, problém je zdá sa </a:t>
            </a:r>
            <a:r>
              <a:rPr lang="en-US" b="1" dirty="0" err="1">
                <a:solidFill>
                  <a:srgbClr val="FF0000"/>
                </a:solidFill>
                <a:latin typeface="+mj-lt"/>
              </a:rPr>
              <a:t>ta</a:t>
            </a:r>
            <a:r>
              <a:rPr lang="sk-SK" b="1" dirty="0" err="1">
                <a:solidFill>
                  <a:srgbClr val="FF0000"/>
                </a:solidFill>
                <a:latin typeface="+mj-lt"/>
              </a:rPr>
              <a:t>žký</a:t>
            </a:r>
            <a:r>
              <a:rPr lang="sk-SK" b="1" dirty="0">
                <a:solidFill>
                  <a:srgbClr val="FF0000"/>
                </a:solidFill>
                <a:latin typeface="+mj-lt"/>
              </a:rPr>
              <a:t>, ale </a:t>
            </a:r>
            <a:r>
              <a:rPr lang="sk-SK" b="1" dirty="0" err="1">
                <a:solidFill>
                  <a:srgbClr val="FF0000"/>
                </a:solidFill>
                <a:latin typeface="+mj-lt"/>
              </a:rPr>
              <a:t>bactracking</a:t>
            </a:r>
            <a:r>
              <a:rPr lang="sk-SK" b="1" dirty="0">
                <a:solidFill>
                  <a:srgbClr val="FF0000"/>
                </a:solidFill>
                <a:latin typeface="+mj-lt"/>
              </a:rPr>
              <a:t> to spraví.</a:t>
            </a:r>
            <a:endParaRPr lang="pl-PL" b="1" dirty="0">
              <a:latin typeface="+mj-lt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Backtracking</a:t>
            </a:r>
            <a:endParaRPr lang="sk-SK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195335" y="1457864"/>
          <a:ext cx="2549856" cy="1017917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849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9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99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544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sk-SK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sk-SK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46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70C0"/>
                          </a:solidFill>
                        </a:rPr>
                        <a:t>100</a:t>
                      </a:r>
                      <a:endParaRPr lang="sk-SK" sz="20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70C0"/>
                          </a:solidFill>
                        </a:rPr>
                        <a:t>500</a:t>
                      </a:r>
                      <a:endParaRPr lang="sk-SK" sz="20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70C0"/>
                          </a:solidFill>
                        </a:rPr>
                        <a:t>800</a:t>
                      </a:r>
                      <a:endParaRPr lang="sk-SK" sz="20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1322" y="2035833"/>
            <a:ext cx="1621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Suma: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3000</a:t>
            </a:r>
            <a:endParaRPr lang="sk-SK" b="1"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3166580" y="3188898"/>
          <a:ext cx="2549856" cy="1017917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849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9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99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544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sk-SK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sk-SK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468">
                <a:tc>
                  <a:txBody>
                    <a:bodyPr/>
                    <a:lstStyle/>
                    <a:p>
                      <a:pPr algn="ctr"/>
                      <a:r>
                        <a:rPr lang="sk-SK" sz="2400" b="1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1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sk-SK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Line 5"/>
          <p:cNvSpPr>
            <a:spLocks noChangeShapeType="1"/>
          </p:cNvSpPr>
          <p:nvPr/>
        </p:nvSpPr>
        <p:spPr bwMode="auto">
          <a:xfrm flipH="1">
            <a:off x="5796950" y="1506617"/>
            <a:ext cx="940275" cy="624108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628959" y="1204534"/>
            <a:ext cx="2247622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800" dirty="0" err="1">
                <a:latin typeface="Trebuchet MS" pitchFamily="34" charset="0"/>
              </a:rPr>
              <a:t>Nomin</a:t>
            </a:r>
            <a:r>
              <a:rPr lang="sk-SK" sz="1800" dirty="0" err="1">
                <a:latin typeface="Trebuchet MS" pitchFamily="34" charset="0"/>
              </a:rPr>
              <a:t>álne</a:t>
            </a:r>
            <a:r>
              <a:rPr lang="sk-SK" sz="1800" dirty="0">
                <a:latin typeface="Trebuchet MS" pitchFamily="34" charset="0"/>
              </a:rPr>
              <a:t> hodnoty dlhopisov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H="1">
            <a:off x="5794074" y="2935726"/>
            <a:ext cx="940275" cy="624108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660588" y="2331718"/>
            <a:ext cx="2247622" cy="147732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sk-SK" sz="1800" dirty="0">
                <a:latin typeface="Trebuchet MS" pitchFamily="34" charset="0"/>
              </a:rPr>
              <a:t>Generujeme všetky možné vyplatenia sumy </a:t>
            </a:r>
            <a:r>
              <a:rPr lang="en-US" sz="1800" dirty="0">
                <a:solidFill>
                  <a:srgbClr val="FF0000"/>
                </a:solidFill>
                <a:latin typeface="Trebuchet MS" pitchFamily="34" charset="0"/>
              </a:rPr>
              <a:t>3000</a:t>
            </a:r>
            <a:r>
              <a:rPr lang="en-US" sz="1800" dirty="0">
                <a:latin typeface="Trebuchet MS" pitchFamily="34" charset="0"/>
              </a:rPr>
              <a:t>, </a:t>
            </a:r>
            <a:r>
              <a:rPr lang="sk-SK" sz="1800" dirty="0">
                <a:latin typeface="Trebuchet MS" pitchFamily="34" charset="0"/>
              </a:rPr>
              <a:t>t.j.</a:t>
            </a:r>
            <a:r>
              <a:rPr lang="en-US" sz="1800" dirty="0">
                <a:latin typeface="Trebuchet MS" pitchFamily="34" charset="0"/>
              </a:rPr>
              <a:t>,</a:t>
            </a:r>
            <a:r>
              <a:rPr lang="sk-SK" sz="1800" dirty="0">
                <a:latin typeface="Trebuchet MS" pitchFamily="34" charset="0"/>
              </a:rPr>
              <a:t> koľko akých dlhopisov použiť.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66822" y="2777705"/>
            <a:ext cx="4364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3000 = </a:t>
            </a:r>
            <a:r>
              <a:rPr lang="sk-SK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sk-SK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500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800</a:t>
            </a:r>
            <a:endParaRPr lang="sk-SK" sz="2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V="1">
            <a:off x="2777706" y="4054414"/>
            <a:ext cx="655606" cy="888521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412853" y="4890888"/>
            <a:ext cx="2247622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800" dirty="0" err="1">
                <a:latin typeface="Trebuchet MS" pitchFamily="34" charset="0"/>
              </a:rPr>
              <a:t>Generujeme</a:t>
            </a:r>
            <a:r>
              <a:rPr lang="en-US" sz="1800" dirty="0">
                <a:latin typeface="Trebuchet MS" pitchFamily="34" charset="0"/>
              </a:rPr>
              <a:t> </a:t>
            </a:r>
            <a:r>
              <a:rPr lang="sk-SK" sz="1800" dirty="0">
                <a:latin typeface="Trebuchet MS" pitchFamily="34" charset="0"/>
              </a:rPr>
              <a:t>čísla</a:t>
            </a:r>
            <a:r>
              <a:rPr lang="en-US" sz="1800" dirty="0">
                <a:latin typeface="Trebuchet MS" pitchFamily="34" charset="0"/>
              </a:rPr>
              <a:t>: 0..</a:t>
            </a:r>
            <a:r>
              <a:rPr lang="en-US" sz="1800" dirty="0">
                <a:solidFill>
                  <a:srgbClr val="FF0000"/>
                </a:solidFill>
                <a:latin typeface="Trebuchet MS" pitchFamily="34" charset="0"/>
              </a:rPr>
              <a:t>Suma</a:t>
            </a:r>
            <a:r>
              <a:rPr lang="en-US" sz="1800" dirty="0">
                <a:latin typeface="Trebuchet MS" pitchFamily="34" charset="0"/>
              </a:rPr>
              <a:t>/100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H="1" flipV="1">
            <a:off x="5555410" y="3959524"/>
            <a:ext cx="1293955" cy="46282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6715222" y="4051251"/>
            <a:ext cx="2247622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800" dirty="0" err="1">
                <a:latin typeface="Trebuchet MS" pitchFamily="34" charset="0"/>
              </a:rPr>
              <a:t>Generujeme</a:t>
            </a:r>
            <a:r>
              <a:rPr lang="en-US" sz="1800" dirty="0">
                <a:latin typeface="Trebuchet MS" pitchFamily="34" charset="0"/>
              </a:rPr>
              <a:t> </a:t>
            </a:r>
            <a:r>
              <a:rPr lang="sk-SK" sz="1800" dirty="0">
                <a:latin typeface="Trebuchet MS" pitchFamily="34" charset="0"/>
              </a:rPr>
              <a:t>čísla</a:t>
            </a:r>
            <a:r>
              <a:rPr lang="en-US" sz="1800" dirty="0">
                <a:latin typeface="Trebuchet MS" pitchFamily="34" charset="0"/>
              </a:rPr>
              <a:t>: 0..</a:t>
            </a:r>
            <a:r>
              <a:rPr lang="en-US" sz="1800" dirty="0">
                <a:solidFill>
                  <a:srgbClr val="FF0000"/>
                </a:solidFill>
                <a:latin typeface="Trebuchet MS" pitchFamily="34" charset="0"/>
              </a:rPr>
              <a:t>Suma</a:t>
            </a:r>
            <a:r>
              <a:rPr lang="en-US" sz="1800" dirty="0">
                <a:latin typeface="Trebuchet MS" pitchFamily="34" charset="0"/>
              </a:rPr>
              <a:t>/800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 flipH="1" flipV="1">
            <a:off x="4537493" y="4132053"/>
            <a:ext cx="402558" cy="865385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4098543" y="4893763"/>
            <a:ext cx="2247622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800" dirty="0" err="1">
                <a:latin typeface="Trebuchet MS" pitchFamily="34" charset="0"/>
              </a:rPr>
              <a:t>Generujeme</a:t>
            </a:r>
            <a:r>
              <a:rPr lang="en-US" sz="1800" dirty="0">
                <a:latin typeface="Trebuchet MS" pitchFamily="34" charset="0"/>
              </a:rPr>
              <a:t> </a:t>
            </a:r>
            <a:r>
              <a:rPr lang="sk-SK" sz="1800" dirty="0">
                <a:latin typeface="Trebuchet MS" pitchFamily="34" charset="0"/>
              </a:rPr>
              <a:t>čísla</a:t>
            </a:r>
            <a:r>
              <a:rPr lang="en-US" sz="1800" dirty="0">
                <a:latin typeface="Trebuchet MS" pitchFamily="34" charset="0"/>
              </a:rPr>
              <a:t>: 0..</a:t>
            </a:r>
            <a:r>
              <a:rPr lang="en-US" sz="1800" dirty="0">
                <a:solidFill>
                  <a:srgbClr val="FF0000"/>
                </a:solidFill>
                <a:latin typeface="Trebuchet MS" pitchFamily="34" charset="0"/>
              </a:rPr>
              <a:t>Suma</a:t>
            </a:r>
            <a:r>
              <a:rPr lang="en-US" sz="1800" dirty="0">
                <a:latin typeface="Trebuchet MS" pitchFamily="34" charset="0"/>
              </a:rPr>
              <a:t>/500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Backtracking</a:t>
            </a:r>
            <a:r>
              <a:rPr lang="sk-SK" dirty="0"/>
              <a:t> - zefektívnenie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195335" y="1457864"/>
          <a:ext cx="2549856" cy="1017917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849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9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99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544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sk-SK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sk-SK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46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70C0"/>
                          </a:solidFill>
                        </a:rPr>
                        <a:t>100</a:t>
                      </a:r>
                      <a:endParaRPr lang="sk-SK" sz="20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70C0"/>
                          </a:solidFill>
                        </a:rPr>
                        <a:t>500</a:t>
                      </a:r>
                      <a:endParaRPr lang="sk-SK" sz="20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70C0"/>
                          </a:solidFill>
                        </a:rPr>
                        <a:t>800</a:t>
                      </a:r>
                      <a:endParaRPr lang="sk-SK" sz="20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1322" y="2035833"/>
            <a:ext cx="1621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Suma: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3000</a:t>
            </a:r>
            <a:endParaRPr lang="sk-SK" b="1"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3166580" y="3188898"/>
          <a:ext cx="2549856" cy="1017917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849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9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99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544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sk-SK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sk-SK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46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Line 5"/>
          <p:cNvSpPr>
            <a:spLocks noChangeShapeType="1"/>
          </p:cNvSpPr>
          <p:nvPr/>
        </p:nvSpPr>
        <p:spPr bwMode="auto">
          <a:xfrm flipH="1">
            <a:off x="5796950" y="1506617"/>
            <a:ext cx="940275" cy="624108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628959" y="1204534"/>
            <a:ext cx="2247622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800" dirty="0" err="1">
                <a:latin typeface="Trebuchet MS" pitchFamily="34" charset="0"/>
              </a:rPr>
              <a:t>Nomin</a:t>
            </a:r>
            <a:r>
              <a:rPr lang="sk-SK" sz="1800" dirty="0" err="1">
                <a:latin typeface="Trebuchet MS" pitchFamily="34" charset="0"/>
              </a:rPr>
              <a:t>álne</a:t>
            </a:r>
            <a:r>
              <a:rPr lang="sk-SK" sz="1800" dirty="0">
                <a:latin typeface="Trebuchet MS" pitchFamily="34" charset="0"/>
              </a:rPr>
              <a:t> hodnoty dlhopisov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66822" y="2777705"/>
            <a:ext cx="4364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3000 =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500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800</a:t>
            </a:r>
            <a:endParaRPr lang="sk-SK" sz="2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 flipH="1" flipV="1">
            <a:off x="4537493" y="4132053"/>
            <a:ext cx="402558" cy="865385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4098543" y="4893763"/>
            <a:ext cx="2247622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800" dirty="0" err="1">
                <a:latin typeface="Trebuchet MS" pitchFamily="34" charset="0"/>
              </a:rPr>
              <a:t>Generujeme</a:t>
            </a:r>
            <a:r>
              <a:rPr lang="en-US" sz="1800" dirty="0">
                <a:latin typeface="Trebuchet MS" pitchFamily="34" charset="0"/>
              </a:rPr>
              <a:t> </a:t>
            </a:r>
            <a:r>
              <a:rPr lang="sk-SK" sz="1800" dirty="0">
                <a:latin typeface="Trebuchet MS" pitchFamily="34" charset="0"/>
              </a:rPr>
              <a:t>čísla</a:t>
            </a:r>
            <a:r>
              <a:rPr lang="en-US" sz="1800" dirty="0">
                <a:latin typeface="Trebuchet MS" pitchFamily="34" charset="0"/>
              </a:rPr>
              <a:t>: 0..</a:t>
            </a:r>
            <a:r>
              <a:rPr lang="en-US" sz="1800" dirty="0">
                <a:solidFill>
                  <a:srgbClr val="008000"/>
                </a:solidFill>
                <a:latin typeface="Trebuchet MS" pitchFamily="34" charset="0"/>
              </a:rPr>
              <a:t>2300</a:t>
            </a:r>
            <a:r>
              <a:rPr lang="en-US" sz="1800" dirty="0">
                <a:latin typeface="Trebuchet MS" pitchFamily="34" charset="0"/>
              </a:rPr>
              <a:t>/</a:t>
            </a:r>
            <a:r>
              <a:rPr lang="en-US" sz="1800" dirty="0">
                <a:solidFill>
                  <a:srgbClr val="0070C0"/>
                </a:solidFill>
                <a:latin typeface="Trebuchet MS" pitchFamily="34" charset="0"/>
              </a:rPr>
              <a:t>500</a:t>
            </a:r>
            <a:r>
              <a:rPr lang="en-US" sz="1800" dirty="0">
                <a:latin typeface="Trebuchet MS" pitchFamily="34" charset="0"/>
              </a:rPr>
              <a:t>=0..4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Line 5"/>
          <p:cNvSpPr>
            <a:spLocks noChangeShapeType="1"/>
          </p:cNvSpPr>
          <p:nvPr/>
        </p:nvSpPr>
        <p:spPr bwMode="auto">
          <a:xfrm flipV="1">
            <a:off x="1719523" y="4192437"/>
            <a:ext cx="1385986" cy="897015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446693" y="5037536"/>
            <a:ext cx="2572551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800" dirty="0" err="1">
                <a:latin typeface="Trebuchet MS" pitchFamily="34" charset="0"/>
              </a:rPr>
              <a:t>Ost</a:t>
            </a:r>
            <a:r>
              <a:rPr lang="sk-SK" sz="1800" dirty="0" err="1">
                <a:latin typeface="Trebuchet MS" pitchFamily="34" charset="0"/>
              </a:rPr>
              <a:t>áva</a:t>
            </a:r>
            <a:r>
              <a:rPr lang="sk-SK" sz="1800" dirty="0">
                <a:latin typeface="Trebuchet MS" pitchFamily="34" charset="0"/>
              </a:rPr>
              <a:t>: </a:t>
            </a:r>
            <a:br>
              <a:rPr lang="en-US" sz="1800" dirty="0">
                <a:latin typeface="Trebuchet MS" pitchFamily="34" charset="0"/>
              </a:rPr>
            </a:b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3000 – </a:t>
            </a:r>
            <a:r>
              <a:rPr lang="en-US" sz="1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.100 = </a:t>
            </a:r>
            <a:r>
              <a:rPr lang="en-US" sz="18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2300</a:t>
            </a:r>
            <a:endParaRPr lang="cs-CZ" sz="1800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Backtracking – </a:t>
            </a:r>
            <a:r>
              <a:rPr lang="en-US" dirty="0" err="1"/>
              <a:t>vylep</a:t>
            </a:r>
            <a:r>
              <a:rPr lang="sk-SK" dirty="0" err="1"/>
              <a:t>šenia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044" y="1259685"/>
            <a:ext cx="5201729" cy="5300326"/>
          </a:xfrm>
        </p:spPr>
        <p:txBody>
          <a:bodyPr/>
          <a:lstStyle/>
          <a:p>
            <a:r>
              <a:rPr lang="sk-SK" sz="2400" dirty="0"/>
              <a:t>Súčet počtu dlhopisov a zostávajúcu sumu vypočítavame priebežne</a:t>
            </a:r>
          </a:p>
          <a:p>
            <a:r>
              <a:rPr lang="sk-SK" sz="2400" dirty="0"/>
              <a:t>Pri generovaní početností jednotlivých typov dlhopisov zohľadňujeme výšku zostávajúcej sumy</a:t>
            </a:r>
            <a:endParaRPr lang="en-US" sz="2400" dirty="0"/>
          </a:p>
          <a:p>
            <a:r>
              <a:rPr lang="en-US" sz="2400" dirty="0" err="1"/>
              <a:t>Hodnoty</a:t>
            </a:r>
            <a:r>
              <a:rPr lang="en-US" sz="2400" dirty="0"/>
              <a:t> </a:t>
            </a:r>
            <a:r>
              <a:rPr lang="en-US" sz="2400" dirty="0" err="1"/>
              <a:t>dlhopisov</a:t>
            </a:r>
            <a:r>
              <a:rPr lang="en-US" sz="2400" dirty="0"/>
              <a:t> v </a:t>
            </a:r>
            <a:r>
              <a:rPr lang="en-US" sz="2400" dirty="0" err="1"/>
              <a:t>klesaj</a:t>
            </a:r>
            <a:r>
              <a:rPr lang="sk-SK" sz="2400" dirty="0" err="1"/>
              <a:t>úcom</a:t>
            </a:r>
            <a:r>
              <a:rPr lang="sk-SK" sz="2400" dirty="0"/>
              <a:t> poradí</a:t>
            </a:r>
          </a:p>
          <a:p>
            <a:endParaRPr lang="sk-SK" dirty="0"/>
          </a:p>
        </p:txBody>
      </p:sp>
      <p:pic>
        <p:nvPicPr>
          <p:cNvPr id="84994" name="Picture 2" descr="http://www.highestfive.com/wp-content/uploads/happy-boss-m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0854" y="1719117"/>
            <a:ext cx="2763807" cy="41770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74786" y="5339751"/>
            <a:ext cx="4037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>
                <a:latin typeface="+mj-lt"/>
              </a:rPr>
              <a:t>Zdá sa, že to funguje</a:t>
            </a:r>
            <a:r>
              <a:rPr lang="en-US" sz="2800" b="1" dirty="0">
                <a:latin typeface="+mj-lt"/>
              </a:rPr>
              <a:t>!</a:t>
            </a:r>
            <a:endParaRPr lang="sk-SK" sz="2800" b="1" dirty="0">
              <a:latin typeface="+mj-lt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VIP klient</a:t>
            </a:r>
          </a:p>
        </p:txBody>
      </p:sp>
      <p:pic>
        <p:nvPicPr>
          <p:cNvPr id="87042" name="Picture 2" descr="http://s3.amazonaws.com/readers/2010/10/25/millionaires-4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9761" y="1578634"/>
            <a:ext cx="4179386" cy="304117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rot="21366924">
            <a:off x="1673524" y="5167223"/>
            <a:ext cx="5995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latin typeface="+mj-lt"/>
              </a:rPr>
              <a:t>Nákup dlhopisov za </a:t>
            </a:r>
            <a:r>
              <a:rPr lang="sk-SK" sz="3200" b="1" dirty="0">
                <a:solidFill>
                  <a:srgbClr val="FF0000"/>
                </a:solidFill>
                <a:latin typeface="+mj-lt"/>
              </a:rPr>
              <a:t>1 000 </a:t>
            </a:r>
            <a:r>
              <a:rPr lang="sk-SK" sz="3200" b="1" dirty="0" err="1">
                <a:solidFill>
                  <a:srgbClr val="FF0000"/>
                </a:solidFill>
                <a:latin typeface="+mj-lt"/>
              </a:rPr>
              <a:t>000</a:t>
            </a:r>
            <a:r>
              <a:rPr lang="sk-SK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sk-SK" sz="3200" dirty="0"/>
              <a:t>€</a:t>
            </a:r>
            <a:endParaRPr lang="sk-SK" sz="3200" dirty="0">
              <a:latin typeface="+mj-lt"/>
            </a:endParaRPr>
          </a:p>
        </p:txBody>
      </p:sp>
    </p:spTree>
  </p:cSld>
  <p:clrMapOvr>
    <a:masterClrMapping/>
  </p:clrMapOvr>
  <p:transition spd="med"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Čo už vieme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Asymptotická</a:t>
            </a:r>
            <a:r>
              <a:rPr lang="sk-SK" dirty="0"/>
              <a:t> </a:t>
            </a:r>
            <a:r>
              <a:rPr lang="sk-SK" b="1" dirty="0">
                <a:solidFill>
                  <a:srgbClr val="FF0000"/>
                </a:solidFill>
              </a:rPr>
              <a:t>časová zložitosť </a:t>
            </a:r>
            <a:r>
              <a:rPr lang="sk-SK" dirty="0"/>
              <a:t>algoritmov</a:t>
            </a:r>
          </a:p>
          <a:p>
            <a:r>
              <a:rPr lang="sk-SK" dirty="0"/>
              <a:t>Základné </a:t>
            </a:r>
            <a:r>
              <a:rPr lang="sk-SK" b="1" dirty="0">
                <a:solidFill>
                  <a:srgbClr val="FF0000"/>
                </a:solidFill>
              </a:rPr>
              <a:t>údajové štruktúry</a:t>
            </a:r>
            <a:r>
              <a:rPr lang="sk-SK" dirty="0"/>
              <a:t>:</a:t>
            </a:r>
          </a:p>
          <a:p>
            <a:pPr lvl="1"/>
            <a:r>
              <a:rPr lang="sk-SK" dirty="0"/>
              <a:t>spájaný zoznam, strom, zásobník, rad</a:t>
            </a:r>
          </a:p>
          <a:p>
            <a:pPr lvl="1"/>
            <a:r>
              <a:rPr lang="sk-SK" dirty="0"/>
              <a:t>možnosti ich efektívnej implementácie</a:t>
            </a:r>
            <a:endParaRPr lang="en-US" dirty="0"/>
          </a:p>
          <a:p>
            <a:pPr lvl="1"/>
            <a:r>
              <a:rPr lang="sk-SK" dirty="0"/>
              <a:t>p</a:t>
            </a:r>
            <a:r>
              <a:rPr lang="en-US" dirty="0"/>
              <a:t>r</a:t>
            </a:r>
            <a:r>
              <a:rPr lang="sk-SK" dirty="0" err="1"/>
              <a:t>íklady</a:t>
            </a:r>
            <a:r>
              <a:rPr lang="sk-SK" dirty="0"/>
              <a:t> ich aplikácie pri riešení rôznych úloh</a:t>
            </a:r>
          </a:p>
          <a:p>
            <a:r>
              <a:rPr lang="sk-SK" b="1" dirty="0" err="1">
                <a:solidFill>
                  <a:srgbClr val="FF0000"/>
                </a:solidFill>
              </a:rPr>
              <a:t>Rekurzia</a:t>
            </a:r>
            <a:r>
              <a:rPr lang="sk-SK" dirty="0"/>
              <a:t> ako dôležitý programovací koncept na zápis algoritmov</a:t>
            </a:r>
          </a:p>
          <a:p>
            <a:r>
              <a:rPr lang="en-US" b="1" dirty="0">
                <a:solidFill>
                  <a:srgbClr val="FF0000"/>
                </a:solidFill>
              </a:rPr>
              <a:t>Met</a:t>
            </a:r>
            <a:r>
              <a:rPr lang="sk-SK" b="1" dirty="0">
                <a:solidFill>
                  <a:srgbClr val="FF0000"/>
                </a:solidFill>
              </a:rPr>
              <a:t>ódy </a:t>
            </a:r>
            <a:r>
              <a:rPr lang="sk-SK" dirty="0"/>
              <a:t>riešenia problémov </a:t>
            </a:r>
            <a:r>
              <a:rPr lang="en-US" dirty="0"/>
              <a:t>(=</a:t>
            </a:r>
            <a:r>
              <a:rPr lang="sk-SK" dirty="0"/>
              <a:t>úloh</a:t>
            </a:r>
            <a:r>
              <a:rPr lang="en-US" dirty="0"/>
              <a:t>)</a:t>
            </a:r>
            <a:r>
              <a:rPr lang="sk-SK" dirty="0"/>
              <a:t>:</a:t>
            </a:r>
          </a:p>
          <a:p>
            <a:pPr lvl="1"/>
            <a:r>
              <a:rPr lang="sk-SK" dirty="0"/>
              <a:t>rozdeľuj a panuj</a:t>
            </a:r>
          </a:p>
          <a:p>
            <a:pPr lvl="1"/>
            <a:r>
              <a:rPr lang="sk-SK" dirty="0" err="1"/>
              <a:t>backtracking</a:t>
            </a:r>
            <a:endParaRPr lang="sk-SK" dirty="0"/>
          </a:p>
        </p:txBody>
      </p:sp>
    </p:spTree>
  </p:cSld>
  <p:clrMapOvr>
    <a:masterClrMapping/>
  </p:clrMapOvr>
  <p:transition spd="med">
    <p:randomBa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Kde to zlyhalo</a:t>
            </a:r>
            <a:r>
              <a:rPr lang="en-US" dirty="0"/>
              <a:t>?</a:t>
            </a:r>
            <a:endParaRPr lang="sk-SK" dirty="0"/>
          </a:p>
        </p:txBody>
      </p:sp>
      <p:pic>
        <p:nvPicPr>
          <p:cNvPr id="88068" name="Picture 4" descr="http://www.tiptoptens.com/wp-content/uploads/2011/12/angry-boss.jpg"/>
          <p:cNvPicPr>
            <a:picLocks noChangeAspect="1" noChangeArrowheads="1"/>
          </p:cNvPicPr>
          <p:nvPr/>
        </p:nvPicPr>
        <p:blipFill>
          <a:blip r:embed="rId2" cstate="print"/>
          <a:srcRect r="3322"/>
          <a:stretch>
            <a:fillRect/>
          </a:stretch>
        </p:blipFill>
        <p:spPr bwMode="auto">
          <a:xfrm>
            <a:off x="3795622" y="2877800"/>
            <a:ext cx="5348378" cy="3670758"/>
          </a:xfrm>
          <a:prstGeom prst="rect">
            <a:avLst/>
          </a:prstGeom>
          <a:noFill/>
        </p:spPr>
      </p:pic>
      <p:sp>
        <p:nvSpPr>
          <p:cNvPr id="7" name="Oval Callout 6"/>
          <p:cNvSpPr/>
          <p:nvPr/>
        </p:nvSpPr>
        <p:spPr bwMode="auto">
          <a:xfrm>
            <a:off x="4373593" y="1336590"/>
            <a:ext cx="4546120" cy="1428214"/>
          </a:xfrm>
          <a:prstGeom prst="wedgeEllipseCallout">
            <a:avLst>
              <a:gd name="adj1" fmla="val 6810"/>
              <a:gd name="adj2" fmla="val 197964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b="1" dirty="0">
                <a:solidFill>
                  <a:srgbClr val="FF0000"/>
                </a:solidFill>
                <a:latin typeface="+mj-lt"/>
              </a:rPr>
              <a:t>Toto je </a:t>
            </a:r>
            <a:r>
              <a:rPr lang="sk-SK" b="1" dirty="0" err="1">
                <a:solidFill>
                  <a:srgbClr val="FF0000"/>
                </a:solidFill>
                <a:latin typeface="+mj-lt"/>
              </a:rPr>
              <a:t>kombinatorický</a:t>
            </a:r>
            <a:r>
              <a:rPr lang="sk-SK" b="1" dirty="0">
                <a:solidFill>
                  <a:srgbClr val="FF0000"/>
                </a:solidFill>
                <a:latin typeface="+mj-lt"/>
              </a:rPr>
              <a:t> problém. Nech ho riešia matematici a analytici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!</a:t>
            </a:r>
            <a:endParaRPr lang="pl-PL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80" y="1276938"/>
            <a:ext cx="4137198" cy="5300326"/>
          </a:xfrm>
        </p:spPr>
        <p:txBody>
          <a:bodyPr/>
          <a:lstStyle/>
          <a:p>
            <a:r>
              <a:rPr lang="en-US" dirty="0"/>
              <a:t>V</a:t>
            </a:r>
            <a:r>
              <a:rPr lang="sk-SK" dirty="0" err="1"/>
              <a:t>ýpočet</a:t>
            </a:r>
            <a:r>
              <a:rPr lang="sk-SK" dirty="0"/>
              <a:t> trvá pridlho pre veľké sumy</a:t>
            </a:r>
          </a:p>
          <a:p>
            <a:r>
              <a:rPr lang="sk-SK" dirty="0"/>
              <a:t>Čas výpočtu zásadne rastie s počtom typov dlhopisov</a:t>
            </a:r>
          </a:p>
          <a:p>
            <a:pPr lvl="1"/>
            <a:r>
              <a:rPr lang="sk-SK" dirty="0"/>
              <a:t>Pri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dirty="0"/>
              <a:t> typoch dlhopisov </a:t>
            </a:r>
            <a:r>
              <a:rPr lang="en-US" dirty="0"/>
              <a:t>m</a:t>
            </a:r>
            <a:r>
              <a:rPr lang="sk-SK" dirty="0" err="1"/>
              <a:t>áme</a:t>
            </a:r>
            <a:r>
              <a:rPr lang="sk-SK" dirty="0"/>
              <a:t> minimálne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baseline="30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sk-SK" i="1" dirty="0">
                <a:latin typeface="Times New Roman" pitchFamily="18" charset="0"/>
                <a:cs typeface="Times New Roman" pitchFamily="18" charset="0"/>
              </a:rPr>
            </a:br>
            <a:r>
              <a:rPr lang="sk-SK" dirty="0"/>
              <a:t>rôznych vyplatení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</a:t>
            </a:r>
            <a:r>
              <a:rPr lang="sk-SK" dirty="0" err="1"/>
              <a:t>ýza</a:t>
            </a:r>
            <a:r>
              <a:rPr lang="sk-SK" dirty="0"/>
              <a:t> problému</a:t>
            </a:r>
          </a:p>
        </p:txBody>
      </p:sp>
      <p:pic>
        <p:nvPicPr>
          <p:cNvPr id="83970" name="Picture 2" descr="http://www.bumc.bu.edu/medicine/files/2009/04/morning_repo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159" y="2983078"/>
            <a:ext cx="6555776" cy="3304112"/>
          </a:xfrm>
          <a:prstGeom prst="rect">
            <a:avLst/>
          </a:prstGeom>
          <a:noFill/>
        </p:spPr>
      </p:pic>
      <p:sp>
        <p:nvSpPr>
          <p:cNvPr id="5" name="Oval Callout 4"/>
          <p:cNvSpPr/>
          <p:nvPr/>
        </p:nvSpPr>
        <p:spPr bwMode="auto">
          <a:xfrm>
            <a:off x="3016173" y="5257911"/>
            <a:ext cx="3919544" cy="1428214"/>
          </a:xfrm>
          <a:prstGeom prst="wedgeEllipseCallout">
            <a:avLst>
              <a:gd name="adj1" fmla="val -80749"/>
              <a:gd name="adj2" fmla="val -98239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b="1" dirty="0">
                <a:solidFill>
                  <a:srgbClr val="FF0000"/>
                </a:solidFill>
                <a:latin typeface="+mj-lt"/>
              </a:rPr>
              <a:t>Ako vieme rozložiť problém na menšie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pod</a:t>
            </a:r>
            <a:r>
              <a:rPr lang="sk-SK" b="1" dirty="0">
                <a:solidFill>
                  <a:srgbClr val="FF0000"/>
                </a:solidFill>
                <a:latin typeface="+mj-lt"/>
              </a:rPr>
              <a:t>problémy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?</a:t>
            </a:r>
            <a:endParaRPr lang="pl-PL" b="1" dirty="0">
              <a:latin typeface="+mj-lt"/>
            </a:endParaRPr>
          </a:p>
        </p:txBody>
      </p:sp>
      <p:sp>
        <p:nvSpPr>
          <p:cNvPr id="6" name="Oval Callout 4"/>
          <p:cNvSpPr/>
          <p:nvPr/>
        </p:nvSpPr>
        <p:spPr bwMode="auto">
          <a:xfrm>
            <a:off x="314279" y="1216839"/>
            <a:ext cx="3488600" cy="1428214"/>
          </a:xfrm>
          <a:prstGeom prst="wedgeEllipseCallout">
            <a:avLst>
              <a:gd name="adj1" fmla="val 45032"/>
              <a:gd name="adj2" fmla="val 95628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b="1" dirty="0" err="1">
                <a:solidFill>
                  <a:srgbClr val="FF0000"/>
                </a:solidFill>
                <a:latin typeface="+mj-lt"/>
              </a:rPr>
              <a:t>Backtracking</a:t>
            </a:r>
            <a:r>
              <a:rPr lang="sk-SK" b="1" dirty="0">
                <a:solidFill>
                  <a:srgbClr val="FF0000"/>
                </a:solidFill>
                <a:latin typeface="+mj-lt"/>
              </a:rPr>
              <a:t> zlyhal, skúsme rozdeľuj a panuj.</a:t>
            </a:r>
            <a:endParaRPr lang="pl-PL" b="1" dirty="0">
              <a:latin typeface="+mj-lt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</a:t>
            </a:r>
            <a:r>
              <a:rPr lang="sk-SK" dirty="0" err="1"/>
              <a:t>ýza</a:t>
            </a:r>
            <a:r>
              <a:rPr lang="sk-SK" dirty="0"/>
              <a:t> optimálneho riešenia</a:t>
            </a:r>
          </a:p>
        </p:txBody>
      </p:sp>
      <p:pic>
        <p:nvPicPr>
          <p:cNvPr id="89090" name="Picture 2" descr="http://www.uxbooth.com/wordpress/wp-content/uploads/2010/08/paper-pi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2457" y="2105624"/>
            <a:ext cx="2667000" cy="3543300"/>
          </a:xfrm>
          <a:prstGeom prst="rect">
            <a:avLst/>
          </a:prstGeom>
          <a:noFill/>
        </p:spPr>
      </p:pic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C90E"/>
              </a:clrFrom>
              <a:clrTo>
                <a:srgbClr val="FFC90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49769" y="1916143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 rot="1298180">
            <a:off x="3976778" y="2171516"/>
            <a:ext cx="1147313" cy="830997"/>
          </a:xfrm>
          <a:prstGeom prst="rect">
            <a:avLst/>
          </a:prstGeom>
          <a:noFill/>
          <a:scene3d>
            <a:camera prst="isometricTopUp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+mj-lt"/>
              </a:rPr>
              <a:t>500</a:t>
            </a:r>
            <a:endParaRPr lang="sk-SK" sz="4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Left Brace 7"/>
          <p:cNvSpPr/>
          <p:nvPr/>
        </p:nvSpPr>
        <p:spPr bwMode="auto">
          <a:xfrm>
            <a:off x="2812211" y="2035834"/>
            <a:ext cx="715992" cy="3390181"/>
          </a:xfrm>
          <a:prstGeom prst="leftBrace">
            <a:avLst>
              <a:gd name="adj1" fmla="val 37249"/>
              <a:gd name="adj2" fmla="val 50000"/>
            </a:avLst>
          </a:prstGeom>
          <a:noFill/>
          <a:ln w="28575" cap="flat" cmpd="sng" algn="ctr">
            <a:solidFill>
              <a:srgbClr val="0066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9562" y="3122761"/>
            <a:ext cx="2656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>
                <a:latin typeface="+mj-lt"/>
              </a:rPr>
              <a:t>Minimálny počet dlhopisov pre sumu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8900</a:t>
            </a:r>
            <a:endParaRPr lang="sk-SK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Left Brace 9"/>
          <p:cNvSpPr/>
          <p:nvPr/>
        </p:nvSpPr>
        <p:spPr bwMode="auto">
          <a:xfrm rot="10800000">
            <a:off x="5405888" y="2200391"/>
            <a:ext cx="715992" cy="3240000"/>
          </a:xfrm>
          <a:prstGeom prst="leftBrace">
            <a:avLst>
              <a:gd name="adj1" fmla="val 37249"/>
              <a:gd name="adj2" fmla="val 50000"/>
            </a:avLst>
          </a:prstGeom>
          <a:noFill/>
          <a:ln w="28575" cap="flat" cmpd="sng" algn="ctr">
            <a:solidFill>
              <a:srgbClr val="0066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08143" y="3163017"/>
            <a:ext cx="2478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>
                <a:latin typeface="+mj-lt"/>
              </a:rPr>
              <a:t>Minimálny počet dlhopisov pre sumu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8400</a:t>
            </a:r>
            <a:endParaRPr lang="sk-SK" sz="24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783 0.47408 " pathEditMode="relative" ptsTypes="AA">
                                      <p:cBhvr>
                                        <p:cTn id="16" dur="20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783 0.47408 " pathEditMode="relative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8" grpId="1" animBg="1"/>
      <p:bldP spid="9" grpId="0"/>
      <p:bldP spid="10" grpId="0" animBg="1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solidFill>
                  <a:srgbClr val="FF0000"/>
                </a:solidFill>
              </a:rPr>
              <a:t>Pozorovanie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Nech</a:t>
            </a:r>
            <a:r>
              <a:rPr lang="en-US" dirty="0"/>
              <a:t> 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d</a:t>
            </a:r>
            <a:r>
              <a:rPr lang="en-US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…. + </a:t>
            </a:r>
            <a:r>
              <a:rPr lang="en-US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i="1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m </a:t>
            </a:r>
            <a:r>
              <a:rPr lang="en-US" dirty="0"/>
              <a:t>je</a:t>
            </a:r>
            <a:r>
              <a:rPr lang="sk-SK" dirty="0"/>
              <a:t> také rozdelenie sumy </a:t>
            </a:r>
            <a:r>
              <a:rPr lang="sk-SK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sk-SK" dirty="0"/>
              <a:t> na </a:t>
            </a:r>
            <a:r>
              <a:rPr lang="sk-SK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sk-SK" dirty="0"/>
              <a:t> dlhopisov, že </a:t>
            </a:r>
            <a:r>
              <a:rPr lang="sk-SK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sk-SK" dirty="0"/>
              <a:t> je najmenšie možné a </a:t>
            </a:r>
            <a:br>
              <a:rPr lang="sk-SK" dirty="0"/>
            </a:br>
            <a:r>
              <a:rPr lang="sk-SK" i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sk-SK" i="1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Cyrl-AZ" i="1" dirty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{h[0], h[1], …, h[n-1]}</a:t>
            </a:r>
            <a:r>
              <a:rPr lang="en-US" i="1" dirty="0"/>
              <a:t> </a:t>
            </a:r>
            <a:r>
              <a:rPr lang="en-US" dirty="0"/>
              <a:t>pre v</a:t>
            </a:r>
            <a:r>
              <a:rPr lang="sk-SK" dirty="0" err="1"/>
              <a:t>šetky</a:t>
            </a:r>
            <a:r>
              <a:rPr lang="sk-SK" dirty="0"/>
              <a:t>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k-SK" dirty="0"/>
              <a:t>.</a:t>
            </a:r>
          </a:p>
          <a:p>
            <a:pPr eaLnBrk="1" hangingPunct="1"/>
            <a:r>
              <a:rPr lang="en-US" dirty="0" err="1"/>
              <a:t>Pozorovanie</a:t>
            </a:r>
            <a:r>
              <a:rPr lang="en-US" dirty="0"/>
              <a:t>:</a:t>
            </a:r>
          </a:p>
          <a:p>
            <a:pPr lvl="1" eaLnBrk="1" hangingPunct="1"/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d</a:t>
            </a:r>
            <a:r>
              <a:rPr lang="en-US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…. + d</a:t>
            </a:r>
            <a:r>
              <a:rPr lang="en-US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k-1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/>
              <a:t>je </a:t>
            </a:r>
            <a:r>
              <a:rPr lang="en-US" dirty="0" err="1"/>
              <a:t>vyplatenie</a:t>
            </a:r>
            <a:r>
              <a:rPr lang="en-US" dirty="0"/>
              <a:t> </a:t>
            </a:r>
            <a:r>
              <a:rPr lang="en-US" dirty="0" err="1"/>
              <a:t>sumy</a:t>
            </a:r>
            <a:r>
              <a:rPr lang="en-US" dirty="0"/>
              <a:t> 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m-</a:t>
            </a:r>
            <a:r>
              <a:rPr lang="en-US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i="1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s </a:t>
            </a:r>
            <a:r>
              <a:rPr lang="en-US" u="sng" dirty="0"/>
              <a:t>minim</a:t>
            </a:r>
            <a:r>
              <a:rPr lang="sk-SK" u="sng" dirty="0" err="1"/>
              <a:t>álnym</a:t>
            </a:r>
            <a:r>
              <a:rPr lang="sk-SK" dirty="0"/>
              <a:t> počtom dlhopisov, t.j. </a:t>
            </a:r>
          </a:p>
          <a:p>
            <a:pPr lvl="1" algn="ctr" eaLnBrk="1" hangingPunct="1">
              <a:buNone/>
            </a:pPr>
            <a:r>
              <a:rPr lang="sk-SK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R</a:t>
            </a: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[m] = R[m-</a:t>
            </a:r>
            <a:r>
              <a:rPr lang="en-US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d</a:t>
            </a:r>
            <a:r>
              <a:rPr lang="en-US" baseline="-25000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k</a:t>
            </a: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]+1</a:t>
            </a:r>
          </a:p>
          <a:p>
            <a:pPr eaLnBrk="1" hangingPunct="1"/>
            <a:r>
              <a:rPr lang="en-US" dirty="0"/>
              <a:t>D</a:t>
            </a:r>
            <a:r>
              <a:rPr lang="sk-SK" dirty="0" err="1"/>
              <a:t>ôkaz</a:t>
            </a:r>
            <a:r>
              <a:rPr lang="en-US" dirty="0"/>
              <a:t> (</a:t>
            </a:r>
            <a:r>
              <a:rPr lang="en-US" dirty="0" err="1"/>
              <a:t>spor</a:t>
            </a:r>
            <a:r>
              <a:rPr lang="en-US" dirty="0"/>
              <a:t> s </a:t>
            </a:r>
            <a:r>
              <a:rPr lang="sk-SK" dirty="0" err="1"/>
              <a:t>optimalitou</a:t>
            </a:r>
            <a:r>
              <a:rPr lang="en-US" dirty="0"/>
              <a:t>)</a:t>
            </a:r>
            <a:r>
              <a:rPr lang="sk-SK" dirty="0"/>
              <a:t>: </a:t>
            </a:r>
          </a:p>
          <a:p>
            <a:pPr lvl="1" eaLnBrk="1" hangingPunct="1"/>
            <a:r>
              <a:rPr lang="sk-SK" dirty="0"/>
              <a:t>ak by </a:t>
            </a:r>
            <a:r>
              <a:rPr lang="sk-SK" b="1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="1" i="1" baseline="-25000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/>
              <a:t>i</a:t>
            </a:r>
            <a:r>
              <a:rPr lang="sk-SK" dirty="0"/>
              <a:t>šlo vyplatiť menej než </a:t>
            </a:r>
            <a:r>
              <a:rPr lang="sk-SK" b="1" i="1" dirty="0">
                <a:latin typeface="Times New Roman" pitchFamily="18" charset="0"/>
                <a:cs typeface="Times New Roman" pitchFamily="18" charset="0"/>
              </a:rPr>
              <a:t>k-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/>
              <a:t> </a:t>
            </a:r>
            <a:r>
              <a:rPr lang="en-US" dirty="0" err="1"/>
              <a:t>dlhopismi</a:t>
            </a:r>
            <a:r>
              <a:rPr lang="en-US" dirty="0"/>
              <a:t>, </a:t>
            </a:r>
            <a:r>
              <a:rPr lang="en-US" dirty="0" err="1"/>
              <a:t>potom</a:t>
            </a:r>
            <a:r>
              <a:rPr lang="en-US" dirty="0"/>
              <a:t> n</a:t>
            </a:r>
            <a:r>
              <a:rPr lang="sk-SK" dirty="0" err="1"/>
              <a:t>ám</a:t>
            </a:r>
            <a:r>
              <a:rPr lang="sk-SK" dirty="0"/>
              <a:t> stačí k tomuto vyplateniu priložiť dlhopis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="1" i="1" baseline="-25000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sk-SK" dirty="0"/>
              <a:t> a máme vyplatenie sumy </a:t>
            </a:r>
            <a:r>
              <a:rPr lang="sk-SK" b="1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sk-SK" dirty="0"/>
              <a:t> menej ako </a:t>
            </a:r>
            <a:r>
              <a:rPr lang="sk-SK" b="1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sk-SK" dirty="0"/>
              <a:t> dlhopismi.</a:t>
            </a:r>
          </a:p>
        </p:txBody>
      </p:sp>
      <p:sp>
        <p:nvSpPr>
          <p:cNvPr id="4" name="Oval Callout 4"/>
          <p:cNvSpPr/>
          <p:nvPr/>
        </p:nvSpPr>
        <p:spPr bwMode="auto">
          <a:xfrm>
            <a:off x="6473194" y="4042161"/>
            <a:ext cx="2038417" cy="995422"/>
          </a:xfrm>
          <a:prstGeom prst="wedgeEllipseCallout">
            <a:avLst>
              <a:gd name="adj1" fmla="val 81122"/>
              <a:gd name="adj2" fmla="val 101266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latin typeface="+mj-lt"/>
              </a:rPr>
              <a:t>A</a:t>
            </a: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d</a:t>
            </a:r>
            <a:r>
              <a:rPr lang="en-US" baseline="-25000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k</a:t>
            </a:r>
            <a:r>
              <a:rPr lang="en-US" baseline="-250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je ???</a:t>
            </a:r>
            <a:endParaRPr lang="pl-PL" b="1" dirty="0">
              <a:latin typeface="+mj-l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Čo vieme povedať o </a:t>
            </a:r>
            <a:r>
              <a:rPr lang="sk-SK" dirty="0" err="1"/>
              <a:t>kôpkách</a:t>
            </a:r>
            <a:r>
              <a:rPr lang="en-US" dirty="0"/>
              <a:t>?</a:t>
            </a:r>
            <a:endParaRPr lang="sk-SK" dirty="0"/>
          </a:p>
        </p:txBody>
      </p:sp>
      <p:pic>
        <p:nvPicPr>
          <p:cNvPr id="6" name="Picture 2" descr="http://www.uxbooth.com/wordpress/wp-content/uploads/2010/08/paper-pi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0217" y="2000728"/>
            <a:ext cx="1760054" cy="233835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 rot="1298180">
            <a:off x="3988600" y="2136122"/>
            <a:ext cx="1393510" cy="830997"/>
          </a:xfrm>
          <a:prstGeom prst="rect">
            <a:avLst/>
          </a:prstGeom>
          <a:noFill/>
          <a:scene3d>
            <a:camera prst="isometricTopUp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+mj-lt"/>
              </a:rPr>
              <a:t>500</a:t>
            </a:r>
            <a:endParaRPr lang="sk-SK" sz="48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1" name="Picture 2" descr="http://www.uxbooth.com/wordpress/wp-content/uploads/2010/08/paper-pi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5266" y="2049612"/>
            <a:ext cx="1760054" cy="233835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 rot="1298180">
            <a:off x="6573649" y="2185006"/>
            <a:ext cx="1393510" cy="830997"/>
          </a:xfrm>
          <a:prstGeom prst="rect">
            <a:avLst/>
          </a:prstGeom>
          <a:noFill/>
          <a:scene3d>
            <a:camera prst="isometricTopUp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+mj-lt"/>
              </a:rPr>
              <a:t>800</a:t>
            </a:r>
            <a:endParaRPr lang="sk-SK" sz="48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3" name="Picture 2" descr="http://www.uxbooth.com/wordpress/wp-content/uploads/2010/08/paper-pi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131" y="2023732"/>
            <a:ext cx="1760054" cy="233835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 rot="1298180">
            <a:off x="1173514" y="2159126"/>
            <a:ext cx="1393510" cy="830997"/>
          </a:xfrm>
          <a:prstGeom prst="rect">
            <a:avLst/>
          </a:prstGeom>
          <a:noFill/>
          <a:scene3d>
            <a:camera prst="isometricTopUp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+mj-lt"/>
              </a:rPr>
              <a:t>100</a:t>
            </a:r>
            <a:endParaRPr lang="sk-SK" sz="4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7314" y="1414732"/>
            <a:ext cx="13370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1400+</a:t>
            </a:r>
            <a:r>
              <a:rPr lang="en-US" dirty="0">
                <a:solidFill>
                  <a:srgbClr val="FF0000"/>
                </a:solidFill>
              </a:rPr>
              <a:t>100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91154" y="1411857"/>
            <a:ext cx="13370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1000+</a:t>
            </a:r>
            <a:r>
              <a:rPr lang="en-US" dirty="0">
                <a:solidFill>
                  <a:srgbClr val="FF0000"/>
                </a:solidFill>
              </a:rPr>
              <a:t>500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02084" y="1426234"/>
            <a:ext cx="13370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700+</a:t>
            </a:r>
            <a:r>
              <a:rPr lang="en-US" dirty="0">
                <a:solidFill>
                  <a:srgbClr val="FF0000"/>
                </a:solidFill>
              </a:rPr>
              <a:t>800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19" name="Left Brace 18"/>
          <p:cNvSpPr/>
          <p:nvPr/>
        </p:nvSpPr>
        <p:spPr bwMode="auto">
          <a:xfrm>
            <a:off x="914400" y="2337758"/>
            <a:ext cx="276046" cy="1751162"/>
          </a:xfrm>
          <a:prstGeom prst="leftBrace">
            <a:avLst>
              <a:gd name="adj1" fmla="val 92708"/>
              <a:gd name="adj2" fmla="val 50493"/>
            </a:avLst>
          </a:prstGeom>
          <a:noFill/>
          <a:ln w="19050" cap="flat" cmpd="sng" algn="ctr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-624080" y="2921374"/>
            <a:ext cx="2429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+mj-lt"/>
              </a:rPr>
              <a:t>minimum pre 1400</a:t>
            </a:r>
            <a:endParaRPr lang="sk-SK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21" name="Left Brace 20"/>
          <p:cNvSpPr/>
          <p:nvPr/>
        </p:nvSpPr>
        <p:spPr bwMode="auto">
          <a:xfrm>
            <a:off x="3697857" y="2317629"/>
            <a:ext cx="276046" cy="1751162"/>
          </a:xfrm>
          <a:prstGeom prst="leftBrace">
            <a:avLst>
              <a:gd name="adj1" fmla="val 92708"/>
              <a:gd name="adj2" fmla="val 50493"/>
            </a:avLst>
          </a:prstGeom>
          <a:noFill/>
          <a:ln w="19050" cap="flat" cmpd="sng" algn="ctr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2231368" y="2973236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minimum</a:t>
            </a:r>
            <a:r>
              <a:rPr lang="en-US" dirty="0">
                <a:solidFill>
                  <a:srgbClr val="008000"/>
                </a:solidFill>
                <a:latin typeface="+mj-lt"/>
              </a:rPr>
              <a:t> pre 1000</a:t>
            </a:r>
            <a:endParaRPr lang="sk-SK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23" name="Left Brace 22"/>
          <p:cNvSpPr/>
          <p:nvPr/>
        </p:nvSpPr>
        <p:spPr bwMode="auto">
          <a:xfrm>
            <a:off x="6320287" y="2369388"/>
            <a:ext cx="276046" cy="1751162"/>
          </a:xfrm>
          <a:prstGeom prst="leftBrace">
            <a:avLst>
              <a:gd name="adj1" fmla="val 92708"/>
              <a:gd name="adj2" fmla="val 50493"/>
            </a:avLst>
          </a:prstGeom>
          <a:noFill/>
          <a:ln w="19050" cap="flat" cmpd="sng" algn="ctr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16200000">
            <a:off x="4853798" y="3024995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minimum</a:t>
            </a:r>
            <a:r>
              <a:rPr lang="en-US" dirty="0">
                <a:solidFill>
                  <a:srgbClr val="008000"/>
                </a:solidFill>
                <a:latin typeface="+mj-lt"/>
              </a:rPr>
              <a:t> pre 700</a:t>
            </a:r>
            <a:endParaRPr lang="sk-SK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236393" y="4943167"/>
            <a:ext cx="8574505" cy="1854451"/>
          </a:xfrm>
        </p:spPr>
        <p:txBody>
          <a:bodyPr/>
          <a:lstStyle/>
          <a:p>
            <a:pPr eaLnBrk="1" hangingPunct="1"/>
            <a:r>
              <a:rPr lang="en-US" dirty="0" err="1">
                <a:solidFill>
                  <a:srgbClr val="FF0000"/>
                </a:solidFill>
              </a:rPr>
              <a:t>Jedna</a:t>
            </a:r>
            <a:r>
              <a:rPr lang="en-US" dirty="0">
                <a:solidFill>
                  <a:srgbClr val="FF0000"/>
                </a:solidFill>
              </a:rPr>
              <a:t> z </a:t>
            </a:r>
            <a:r>
              <a:rPr lang="en-US" dirty="0" err="1">
                <a:solidFill>
                  <a:srgbClr val="FF0000"/>
                </a:solidFill>
              </a:rPr>
              <a:t>kopiek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je minim</a:t>
            </a:r>
            <a:r>
              <a:rPr lang="sk-SK" dirty="0" err="1"/>
              <a:t>álna</a:t>
            </a:r>
            <a:r>
              <a:rPr lang="sk-SK" dirty="0"/>
              <a:t> pre 1</a:t>
            </a:r>
            <a:r>
              <a:rPr lang="en-US" dirty="0"/>
              <a:t>500</a:t>
            </a:r>
            <a:r>
              <a:rPr lang="sk-SK" dirty="0"/>
              <a:t> </a:t>
            </a:r>
          </a:p>
          <a:p>
            <a:pPr eaLnBrk="1" hangingPunct="1"/>
            <a:r>
              <a:rPr lang="sk-SK" dirty="0"/>
              <a:t>Žiadna zo zvyšných </a:t>
            </a:r>
            <a:r>
              <a:rPr lang="sk-SK" dirty="0" err="1"/>
              <a:t>kopiek</a:t>
            </a:r>
            <a:r>
              <a:rPr lang="sk-SK" dirty="0"/>
              <a:t> nemá menej papierov ako m</a:t>
            </a:r>
            <a:r>
              <a:rPr lang="en-US" dirty="0" err="1"/>
              <a:t>inim</a:t>
            </a:r>
            <a:r>
              <a:rPr lang="sk-SK" dirty="0" err="1"/>
              <a:t>álna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optim</a:t>
            </a:r>
            <a:r>
              <a:rPr lang="sk-SK" dirty="0" err="1"/>
              <a:t>álna</a:t>
            </a:r>
            <a:r>
              <a:rPr lang="en-US" dirty="0"/>
              <a:t>)</a:t>
            </a:r>
            <a:endParaRPr lang="sk-SK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Optimálne riešenie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422694" y="1500516"/>
          <a:ext cx="8505645" cy="4684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48377" y="1768415"/>
            <a:ext cx="974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nsolas" pitchFamily="49" charset="0"/>
                <a:cs typeface="Consolas" pitchFamily="49" charset="0"/>
              </a:rPr>
              <a:t>-100</a:t>
            </a:r>
            <a:endParaRPr lang="sk-SK" sz="28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54127" y="3206152"/>
            <a:ext cx="974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nsolas" pitchFamily="49" charset="0"/>
                <a:cs typeface="Consolas" pitchFamily="49" charset="0"/>
              </a:rPr>
              <a:t>-500</a:t>
            </a:r>
            <a:endParaRPr lang="sk-SK" sz="28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7516" y="5264989"/>
            <a:ext cx="974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nsolas" pitchFamily="49" charset="0"/>
                <a:cs typeface="Consolas" pitchFamily="49" charset="0"/>
              </a:rPr>
              <a:t>-800</a:t>
            </a:r>
            <a:endParaRPr lang="sk-SK" sz="28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58265" y="2234242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</a:rPr>
              <a:t>3</a:t>
            </a:r>
            <a:endParaRPr lang="sk-SK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81269" y="313714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</a:rPr>
              <a:t>2</a:t>
            </a:r>
            <a:endParaRPr lang="sk-SK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98522" y="4094672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</a:rPr>
              <a:t>3</a:t>
            </a:r>
            <a:endParaRPr lang="sk-SK" sz="3600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12" name="Straight Arrow Connector 11"/>
          <p:cNvCxnSpPr>
            <a:stCxn id="8" idx="1"/>
          </p:cNvCxnSpPr>
          <p:nvPr/>
        </p:nvCxnSpPr>
        <p:spPr bwMode="auto">
          <a:xfrm flipH="1">
            <a:off x="3778370" y="2557408"/>
            <a:ext cx="879895" cy="410079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28575" cap="flat" cmpd="sng" algn="ctr">
            <a:solidFill>
              <a:srgbClr val="00B05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3916392" y="3485072"/>
            <a:ext cx="733246" cy="0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28575" cap="flat" cmpd="sng" algn="ctr">
            <a:solidFill>
              <a:srgbClr val="00B05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6" name="Straight Arrow Connector 15"/>
          <p:cNvCxnSpPr>
            <a:stCxn id="10" idx="1"/>
          </p:cNvCxnSpPr>
          <p:nvPr/>
        </p:nvCxnSpPr>
        <p:spPr bwMode="auto">
          <a:xfrm flipH="1" flipV="1">
            <a:off x="3907766" y="4149306"/>
            <a:ext cx="790756" cy="268532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28575" cap="flat" cmpd="sng" algn="ctr">
            <a:solidFill>
              <a:srgbClr val="00B05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7" name="Down Arrow 16"/>
          <p:cNvSpPr/>
          <p:nvPr/>
        </p:nvSpPr>
        <p:spPr bwMode="auto">
          <a:xfrm rot="10800000">
            <a:off x="1337094" y="2251494"/>
            <a:ext cx="474453" cy="966158"/>
          </a:xfrm>
          <a:prstGeom prst="downArrow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51472" y="1584385"/>
            <a:ext cx="1866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</a:rPr>
              <a:t>3 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= 2+1</a:t>
            </a:r>
            <a:r>
              <a:rPr lang="en-US" sz="3600" b="1" dirty="0">
                <a:solidFill>
                  <a:srgbClr val="FF0000"/>
                </a:solidFill>
                <a:latin typeface="+mj-lt"/>
              </a:rPr>
              <a:t> </a:t>
            </a:r>
            <a:endParaRPr lang="sk-SK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66184" y="5284829"/>
            <a:ext cx="4076420" cy="1200329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1800" dirty="0">
                <a:latin typeface="Trebuchet MS" pitchFamily="34" charset="0"/>
              </a:rPr>
              <a:t>V optimálnom vyplatení sumy 1500 musí byť „na vrchu“ jeden z dlhopisov a po jeho odstránení nám ostane optimum pre zvyšnú sumu.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7" grpId="0" animBg="1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„Magický vzorec“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err="1"/>
              <a:t>Rekurz</a:t>
            </a:r>
            <a:r>
              <a:rPr lang="sk-SK" b="1" dirty="0" err="1"/>
              <a:t>ívny</a:t>
            </a:r>
            <a:r>
              <a:rPr lang="sk-SK" b="1" dirty="0"/>
              <a:t> „vzorec“ </a:t>
            </a:r>
            <a:r>
              <a:rPr lang="sk-SK" dirty="0"/>
              <a:t>vyjadrujúci optimálne riešenie na základe </a:t>
            </a:r>
            <a:r>
              <a:rPr lang="sk-SK" u="sng" dirty="0">
                <a:solidFill>
                  <a:schemeClr val="tx1"/>
                </a:solidFill>
              </a:rPr>
              <a:t>optimálnych</a:t>
            </a:r>
            <a:r>
              <a:rPr lang="sk-SK" u="sng" dirty="0"/>
              <a:t> riešení menších problémov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vyplatenia</a:t>
            </a:r>
            <a:r>
              <a:rPr lang="en-US" dirty="0"/>
              <a:t> men</a:t>
            </a:r>
            <a:r>
              <a:rPr lang="sk-SK" dirty="0" err="1"/>
              <a:t>ších</a:t>
            </a:r>
            <a:r>
              <a:rPr lang="sk-SK" dirty="0"/>
              <a:t> súm</a:t>
            </a:r>
            <a:r>
              <a:rPr lang="en-US" dirty="0"/>
              <a:t>)</a:t>
            </a:r>
          </a:p>
          <a:p>
            <a:pPr lvl="1" eaLnBrk="1" hangingPunct="1"/>
            <a:r>
              <a:rPr lang="sk-SK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R</a:t>
            </a: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[0] = 0</a:t>
            </a:r>
          </a:p>
          <a:p>
            <a:pPr lvl="1" eaLnBrk="1" hangingPunct="1"/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R[m] = 1 + min {R[m – h[</a:t>
            </a:r>
            <a:r>
              <a:rPr lang="en-US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]]|</a:t>
            </a:r>
            <a:r>
              <a:rPr lang="en-US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= 0..n-1} </a:t>
            </a:r>
            <a:endParaRPr lang="sk-SK" dirty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  <a:p>
            <a:pPr lvl="2" eaLnBrk="1" hangingPunct="1"/>
            <a:r>
              <a:rPr lang="en-US" dirty="0" err="1">
                <a:solidFill>
                  <a:schemeClr val="tx1"/>
                </a:solidFill>
              </a:rPr>
              <a:t>ak</a:t>
            </a:r>
            <a:r>
              <a:rPr lang="en-US" dirty="0">
                <a:solidFill>
                  <a:schemeClr val="tx1"/>
                </a:solidFill>
              </a:rPr>
              <a:t> pre </a:t>
            </a:r>
            <a:r>
              <a:rPr lang="en-US" dirty="0" err="1">
                <a:solidFill>
                  <a:schemeClr val="tx1"/>
                </a:solidFill>
              </a:rPr>
              <a:t>niektor</a:t>
            </a:r>
            <a:r>
              <a:rPr lang="sk-SK" dirty="0">
                <a:solidFill>
                  <a:schemeClr val="tx1"/>
                </a:solidFill>
              </a:rPr>
              <a:t>é </a:t>
            </a:r>
            <a:r>
              <a:rPr lang="sk-SK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i </a:t>
            </a:r>
            <a:r>
              <a:rPr lang="sk-SK" dirty="0">
                <a:solidFill>
                  <a:schemeClr val="tx1"/>
                </a:solidFill>
              </a:rPr>
              <a:t>je </a:t>
            </a:r>
            <a:r>
              <a:rPr lang="sk-SK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R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[m-h[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]]</a:t>
            </a:r>
            <a:r>
              <a:rPr lang="en-US" dirty="0">
                <a:solidFill>
                  <a:schemeClr val="tx1"/>
                </a:solidFill>
              </a:rPr>
              <a:t> r</a:t>
            </a:r>
            <a:r>
              <a:rPr lang="sk-SK" dirty="0" err="1">
                <a:solidFill>
                  <a:schemeClr val="tx1"/>
                </a:solidFill>
              </a:rPr>
              <a:t>ôzne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>
                <a:solidFill>
                  <a:schemeClr val="tx1"/>
                </a:solidFill>
                <a:latin typeface="+mj-lt"/>
                <a:cs typeface="Consolas" pitchFamily="49" charset="0"/>
              </a:rPr>
              <a:t>od</a:t>
            </a:r>
            <a:r>
              <a:rPr lang="sk-SK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dirty="0">
                <a:solidFill>
                  <a:schemeClr val="accent2"/>
                </a:solidFill>
              </a:rPr>
              <a:t>▼</a:t>
            </a:r>
            <a:endParaRPr lang="en-US" dirty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  <a:p>
            <a:pPr lvl="1" eaLnBrk="1" hangingPunct="1"/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R[m] = </a:t>
            </a:r>
            <a:r>
              <a:rPr lang="sk-SK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„nedá sa“ </a:t>
            </a: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dirty="0">
                <a:solidFill>
                  <a:schemeClr val="accent2"/>
                </a:solidFill>
              </a:rPr>
              <a:t>▼</a:t>
            </a: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)</a:t>
            </a:r>
            <a:r>
              <a:rPr lang="sk-SK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,</a:t>
            </a: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inak</a:t>
            </a:r>
            <a:endParaRPr lang="en-US" dirty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  <a:p>
            <a:pPr eaLnBrk="1" hangingPunct="1">
              <a:buFont typeface="Arial" charset="0"/>
              <a:buChar char="•"/>
            </a:pPr>
            <a:endParaRPr lang="sk-SK" dirty="0"/>
          </a:p>
          <a:p>
            <a:pPr eaLnBrk="1" hangingPunct="1"/>
            <a:endParaRPr lang="sk-SK" dirty="0"/>
          </a:p>
          <a:p>
            <a:pPr eaLnBrk="1" hangingPunct="1"/>
            <a:r>
              <a:rPr lang="en-US" dirty="0" err="1"/>
              <a:t>Programujeme</a:t>
            </a:r>
            <a:r>
              <a:rPr lang="en-US" dirty="0"/>
              <a:t> (</a:t>
            </a:r>
            <a:r>
              <a:rPr lang="en-US" dirty="0" err="1"/>
              <a:t>rekurz</a:t>
            </a:r>
            <a:r>
              <a:rPr lang="sk-SK" dirty="0" err="1"/>
              <a:t>ív</a:t>
            </a:r>
            <a:r>
              <a:rPr lang="en-US" dirty="0"/>
              <a:t>ne) a </a:t>
            </a:r>
            <a:r>
              <a:rPr lang="en-US" dirty="0" err="1"/>
              <a:t>testujeme</a:t>
            </a:r>
            <a:r>
              <a:rPr lang="en-US" dirty="0"/>
              <a:t> …</a:t>
            </a:r>
            <a:endParaRPr lang="sk-SK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Efektívnosť</a:t>
            </a:r>
            <a:r>
              <a:rPr lang="en-US"/>
              <a:t>?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N</a:t>
            </a:r>
            <a:r>
              <a:rPr lang="sk-SK" dirty="0" err="1"/>
              <a:t>ájdenie</a:t>
            </a:r>
            <a:r>
              <a:rPr lang="sk-SK" dirty="0"/>
              <a:t> riešenia je </a:t>
            </a:r>
            <a:r>
              <a:rPr lang="sk-SK" b="1" dirty="0">
                <a:solidFill>
                  <a:srgbClr val="FF0000"/>
                </a:solidFill>
              </a:rPr>
              <a:t>extrémne pomalé </a:t>
            </a:r>
            <a:r>
              <a:rPr lang="sk-SK" dirty="0"/>
              <a:t>aj pre nízke sumy a malé počty nominálnych hodnôt dlhopisov.</a:t>
            </a:r>
          </a:p>
          <a:p>
            <a:pPr lvl="1" eaLnBrk="1" hangingPunct="1"/>
            <a:r>
              <a:rPr lang="sk-SK" dirty="0"/>
              <a:t>Nepraktické riešenie pre prax...</a:t>
            </a:r>
          </a:p>
        </p:txBody>
      </p:sp>
      <p:pic>
        <p:nvPicPr>
          <p:cNvPr id="17412" name="Picture 2" descr="http://www.dallasnorthproperties.net/images/time-mone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25" y="2571750"/>
            <a:ext cx="24765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http://www.thesefriesaregood.com/wp-content/uploads/2012/01/Man-thinking-har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9992" y="4123426"/>
            <a:ext cx="2132616" cy="25591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28137" y="4649638"/>
            <a:ext cx="4589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Analyzujme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strom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volan</a:t>
            </a:r>
            <a:r>
              <a:rPr lang="sk-SK" sz="2400" b="1" dirty="0">
                <a:solidFill>
                  <a:srgbClr val="FF0000"/>
                </a:solidFill>
                <a:latin typeface="+mj-lt"/>
              </a:rPr>
              <a:t>í a priebeh výpočtu...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Strom </a:t>
            </a:r>
            <a:r>
              <a:rPr lang="en-US" dirty="0" err="1"/>
              <a:t>volan</a:t>
            </a:r>
            <a:r>
              <a:rPr lang="sk-SK" dirty="0"/>
              <a:t>í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531962" y="1172712"/>
          <a:ext cx="8059947" cy="5314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randomBa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sk-SK" dirty="0"/>
              <a:t>á sa s tým niečo spraviť</a:t>
            </a:r>
            <a:r>
              <a:rPr lang="en-US" dirty="0"/>
              <a:t>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b="1" dirty="0"/>
              <a:t>Pozorovanie: </a:t>
            </a:r>
            <a:r>
              <a:rPr lang="sk-SK" dirty="0"/>
              <a:t>Zbytočne </a:t>
            </a:r>
            <a:r>
              <a:rPr lang="sk-SK" b="1" dirty="0">
                <a:solidFill>
                  <a:srgbClr val="FF0000"/>
                </a:solidFill>
              </a:rPr>
              <a:t>opakované výpočty </a:t>
            </a:r>
            <a:r>
              <a:rPr lang="sk-SK" dirty="0"/>
              <a:t>– ak raz vypočítame, že na sumu 200€ treba 2</a:t>
            </a:r>
            <a:r>
              <a:rPr lang="en-US" dirty="0"/>
              <a:t> </a:t>
            </a:r>
            <a:r>
              <a:rPr lang="sk-SK" dirty="0"/>
              <a:t>cenné papiere</a:t>
            </a:r>
            <a:r>
              <a:rPr lang="en-US" dirty="0"/>
              <a:t>, </a:t>
            </a:r>
            <a:r>
              <a:rPr lang="en-US" dirty="0" err="1"/>
              <a:t>tak</a:t>
            </a:r>
            <a:r>
              <a:rPr lang="en-US" dirty="0"/>
              <a:t> to 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bude</a:t>
            </a:r>
            <a:r>
              <a:rPr lang="en-US" dirty="0"/>
              <a:t> </a:t>
            </a:r>
            <a:r>
              <a:rPr lang="en-US" dirty="0" err="1"/>
              <a:t>st</a:t>
            </a:r>
            <a:r>
              <a:rPr lang="sk-SK" dirty="0" err="1"/>
              <a:t>ále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rovnak</a:t>
            </a:r>
            <a:r>
              <a:rPr lang="sk-SK" dirty="0" err="1"/>
              <a:t>ých</a:t>
            </a:r>
            <a:r>
              <a:rPr lang="sk-SK" dirty="0"/>
              <a:t> nominálnych hodnotách</a:t>
            </a:r>
            <a:r>
              <a:rPr lang="en-US" dirty="0"/>
              <a:t> </a:t>
            </a:r>
            <a:r>
              <a:rPr lang="en-US" dirty="0" err="1"/>
              <a:t>dlhopisov</a:t>
            </a:r>
            <a:r>
              <a:rPr lang="en-US" dirty="0"/>
              <a:t>)</a:t>
            </a:r>
            <a:endParaRPr lang="sk-SK" dirty="0"/>
          </a:p>
          <a:p>
            <a:pPr lvl="1" algn="ctr" eaLnBrk="1" hangingPunct="1">
              <a:buNone/>
            </a:pPr>
            <a:endParaRPr lang="sk-SK" sz="1200" dirty="0"/>
          </a:p>
          <a:p>
            <a:pPr lvl="1" algn="ctr" eaLnBrk="1" hangingPunct="1">
              <a:buNone/>
            </a:pPr>
            <a:r>
              <a:rPr lang="sk-SK" sz="3200" b="1" dirty="0">
                <a:solidFill>
                  <a:srgbClr val="FF0000"/>
                </a:solidFill>
              </a:rPr>
              <a:t>Ako </a:t>
            </a:r>
            <a:r>
              <a:rPr lang="sk-SK" sz="3200" b="1" dirty="0" err="1">
                <a:solidFill>
                  <a:srgbClr val="FF0000"/>
                </a:solidFill>
              </a:rPr>
              <a:t>zabráňiť</a:t>
            </a:r>
            <a:r>
              <a:rPr lang="sk-SK" sz="3200" b="1" dirty="0">
                <a:solidFill>
                  <a:srgbClr val="FF0000"/>
                </a:solidFill>
              </a:rPr>
              <a:t> </a:t>
            </a:r>
            <a:br>
              <a:rPr lang="sk-SK" sz="3200" b="1" dirty="0">
                <a:solidFill>
                  <a:srgbClr val="FF0000"/>
                </a:solidFill>
              </a:rPr>
            </a:br>
            <a:r>
              <a:rPr lang="sk-SK" sz="3200" b="1" dirty="0">
                <a:solidFill>
                  <a:srgbClr val="FF0000"/>
                </a:solidFill>
              </a:rPr>
              <a:t>opakovaným výpočtom toho istého</a:t>
            </a:r>
            <a:r>
              <a:rPr lang="en-US" sz="3200" b="1" dirty="0">
                <a:solidFill>
                  <a:srgbClr val="FF0000"/>
                </a:solidFill>
              </a:rPr>
              <a:t>?</a:t>
            </a:r>
            <a:endParaRPr lang="sk-SK" sz="3200" b="1" dirty="0">
              <a:solidFill>
                <a:srgbClr val="FF0000"/>
              </a:solidFill>
            </a:endParaRPr>
          </a:p>
          <a:p>
            <a:pPr lvl="1" eaLnBrk="1" hangingPunct="1"/>
            <a:endParaRPr lang="en-US" dirty="0"/>
          </a:p>
          <a:p>
            <a:pPr eaLnBrk="1" hangingPunct="1"/>
            <a:r>
              <a:rPr lang="sk-SK" dirty="0"/>
              <a:t>Zavedenie „</a:t>
            </a:r>
            <a:r>
              <a:rPr lang="sk-SK" dirty="0" err="1"/>
              <a:t>cache</a:t>
            </a:r>
            <a:r>
              <a:rPr lang="sk-SK" dirty="0"/>
              <a:t>“ – po vypočítaní medzivýsledku, si ho </a:t>
            </a:r>
            <a:r>
              <a:rPr lang="sk-SK" b="1" dirty="0">
                <a:solidFill>
                  <a:srgbClr val="FF0000"/>
                </a:solidFill>
              </a:rPr>
              <a:t>uložíme</a:t>
            </a:r>
            <a:r>
              <a:rPr lang="sk-SK" dirty="0"/>
              <a:t>, aby sme ho už opäť nemuseli počítať.</a:t>
            </a:r>
          </a:p>
          <a:p>
            <a:endParaRPr lang="sk-SK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erogreen.tripod.com/caesar1.jpg"/>
          <p:cNvPicPr>
            <a:picLocks noChangeAspect="1" noChangeArrowheads="1"/>
          </p:cNvPicPr>
          <p:nvPr/>
        </p:nvPicPr>
        <p:blipFill>
          <a:blip r:embed="rId2" cstate="print"/>
          <a:srcRect r="9525"/>
          <a:stretch>
            <a:fillRect/>
          </a:stretch>
        </p:blipFill>
        <p:spPr bwMode="auto">
          <a:xfrm>
            <a:off x="6929438" y="1428750"/>
            <a:ext cx="1928812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i="1"/>
              <a:t>Divide et impera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b="1" dirty="0"/>
              <a:t>Rozdeľuj a panuj </a:t>
            </a:r>
            <a:r>
              <a:rPr lang="en-US" b="1" dirty="0"/>
              <a:t>!</a:t>
            </a:r>
            <a:endParaRPr lang="sk-SK" b="1" dirty="0"/>
          </a:p>
          <a:p>
            <a:pPr lvl="1" eaLnBrk="1" hangingPunct="1"/>
            <a:r>
              <a:rPr lang="sk-SK" dirty="0"/>
              <a:t>armádna, politická a ekonomická stratégia</a:t>
            </a:r>
          </a:p>
          <a:p>
            <a:pPr lvl="1" eaLnBrk="1" hangingPunct="1">
              <a:spcAft>
                <a:spcPct val="0"/>
              </a:spcAft>
            </a:pPr>
            <a:r>
              <a:rPr lang="sk-SK" dirty="0"/>
              <a:t>jedna zo základných stratégií riešenia </a:t>
            </a:r>
            <a:br>
              <a:rPr lang="sk-SK" dirty="0"/>
            </a:br>
            <a:r>
              <a:rPr lang="sk-SK" dirty="0"/>
              <a:t>problémov v informatike</a:t>
            </a:r>
          </a:p>
          <a:p>
            <a:pPr eaLnBrk="1" hangingPunct="1"/>
            <a:endParaRPr lang="sk-SK" dirty="0"/>
          </a:p>
          <a:p>
            <a:pPr eaLnBrk="1" hangingPunct="1"/>
            <a:r>
              <a:rPr lang="sk-SK" dirty="0"/>
              <a:t>Princíp stratégie:</a:t>
            </a:r>
            <a:endParaRPr lang="en-US" dirty="0"/>
          </a:p>
          <a:p>
            <a:pPr lvl="1" eaLnBrk="1" hangingPunct="1"/>
            <a:r>
              <a:rPr lang="sk-SK" b="1" dirty="0">
                <a:solidFill>
                  <a:srgbClr val="FF0000"/>
                </a:solidFill>
              </a:rPr>
              <a:t>rozdeliť</a:t>
            </a:r>
            <a:r>
              <a:rPr lang="sk-SK" dirty="0"/>
              <a:t> problém </a:t>
            </a:r>
            <a:r>
              <a:rPr lang="sk-SK" b="1" dirty="0">
                <a:solidFill>
                  <a:srgbClr val="FF0000"/>
                </a:solidFill>
              </a:rPr>
              <a:t>na </a:t>
            </a:r>
            <a:r>
              <a:rPr lang="sk-SK" b="1" dirty="0" err="1">
                <a:solidFill>
                  <a:srgbClr val="FF0000"/>
                </a:solidFill>
              </a:rPr>
              <a:t>podproblémy</a:t>
            </a:r>
            <a:endParaRPr lang="sk-SK" b="1" dirty="0">
              <a:solidFill>
                <a:srgbClr val="FF0000"/>
              </a:solidFill>
            </a:endParaRPr>
          </a:p>
          <a:p>
            <a:pPr lvl="1" eaLnBrk="1" hangingPunct="1"/>
            <a:r>
              <a:rPr lang="sk-SK" dirty="0"/>
              <a:t>vyriešiť </a:t>
            </a:r>
            <a:r>
              <a:rPr lang="sk-SK" dirty="0" err="1"/>
              <a:t>podproblémy</a:t>
            </a:r>
            <a:endParaRPr lang="sk-SK" dirty="0"/>
          </a:p>
          <a:p>
            <a:pPr lvl="1" eaLnBrk="1" hangingPunct="1"/>
            <a:r>
              <a:rPr lang="sk-SK" dirty="0"/>
              <a:t>ak treba, tak </a:t>
            </a:r>
            <a:r>
              <a:rPr lang="sk-SK" b="1" dirty="0">
                <a:solidFill>
                  <a:srgbClr val="FF0000"/>
                </a:solidFill>
              </a:rPr>
              <a:t>z riešení </a:t>
            </a:r>
            <a:r>
              <a:rPr lang="sk-SK" b="1" dirty="0" err="1">
                <a:solidFill>
                  <a:srgbClr val="FF0000"/>
                </a:solidFill>
              </a:rPr>
              <a:t>podproblémov</a:t>
            </a:r>
            <a:r>
              <a:rPr lang="sk-SK" b="1" dirty="0">
                <a:solidFill>
                  <a:srgbClr val="FF0000"/>
                </a:solidFill>
              </a:rPr>
              <a:t> vytvoriť riešenie</a:t>
            </a:r>
            <a:r>
              <a:rPr lang="sk-SK" dirty="0"/>
              <a:t> pre pôvodný problém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Ukladanie medzivýsledkov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Vytvoríme dostatočne veľké pole a inicializujeme ho na </a:t>
            </a:r>
            <a:r>
              <a:rPr lang="sk-SK" b="1" dirty="0"/>
              <a:t>dohodnutú hodnotu </a:t>
            </a:r>
            <a:r>
              <a:rPr lang="sk-SK" dirty="0"/>
              <a:t>indikujúcu, že pre danú sumu výsledok ešte nebol vypočítaný.</a:t>
            </a:r>
          </a:p>
          <a:p>
            <a:pPr lvl="1" eaLnBrk="1" hangingPunct="1">
              <a:buNone/>
            </a:pP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[]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i="1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cache</a:t>
            </a:r>
            <a:r>
              <a:rPr lang="en-US" sz="2000" b="1" i="1" dirty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= </a:t>
            </a:r>
            <a:r>
              <a:rPr lang="sk-SK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new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[suma+1]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  <a:endParaRPr lang="en-US" sz="2000" b="1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pPr lvl="1" eaLnBrk="1" hangingPunct="1">
              <a:buNone/>
            </a:pP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Arrays.fill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cache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NEBOLO_POCITANE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pPr eaLnBrk="1" hangingPunct="1"/>
            <a:endParaRPr lang="sk-SK" sz="1200" dirty="0"/>
          </a:p>
          <a:p>
            <a:pPr eaLnBrk="1" hangingPunct="1"/>
            <a:endParaRPr lang="sk-SK" sz="1200" dirty="0"/>
          </a:p>
          <a:p>
            <a:pPr eaLnBrk="1" hangingPunct="1"/>
            <a:r>
              <a:rPr lang="sk-SK" dirty="0"/>
              <a:t>Zmena v algoritme:</a:t>
            </a:r>
          </a:p>
          <a:p>
            <a:pPr lvl="1" eaLnBrk="1" hangingPunct="1"/>
            <a:r>
              <a:rPr lang="sk-SK" dirty="0"/>
              <a:t>prv než začneme počítať, </a:t>
            </a:r>
            <a:r>
              <a:rPr lang="sk-SK" b="1" dirty="0"/>
              <a:t>overíme, či už nemáme výsledok</a:t>
            </a:r>
            <a:r>
              <a:rPr lang="sk-SK" dirty="0"/>
              <a:t> vypočítaný</a:t>
            </a:r>
            <a:endParaRPr lang="en-US" dirty="0"/>
          </a:p>
          <a:p>
            <a:pPr lvl="2" eaLnBrk="1" hangingPunct="1">
              <a:buNone/>
            </a:pPr>
            <a:r>
              <a:rPr lang="sk-SK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sk-SK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cache</a:t>
            </a:r>
            <a:r>
              <a:rPr lang="sk-SK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[suma] != </a:t>
            </a:r>
            <a:r>
              <a:rPr lang="en-US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NEBOLO_POCITANE</a:t>
            </a:r>
            <a:r>
              <a:rPr lang="sk-SK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</a:t>
            </a:r>
          </a:p>
          <a:p>
            <a:pPr eaLnBrk="1" hangingPunct="1">
              <a:buNone/>
            </a:pPr>
            <a:r>
              <a:rPr lang="en-US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			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cache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[suma];</a:t>
            </a:r>
            <a:endParaRPr lang="sk-SK" sz="2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4770406" y="3545456"/>
            <a:ext cx="690115" cy="57797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429889" y="3870097"/>
            <a:ext cx="3317296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1800" dirty="0">
                <a:latin typeface="Trebuchet MS" pitchFamily="34" charset="0"/>
              </a:rPr>
              <a:t>Dohodnutá hodnota </a:t>
            </a:r>
            <a:r>
              <a:rPr lang="en-US" sz="1800" dirty="0">
                <a:latin typeface="Trebuchet MS" pitchFamily="34" charset="0"/>
              </a:rPr>
              <a:t>= </a:t>
            </a:r>
            <a:r>
              <a:rPr lang="sk-SK" sz="1800" dirty="0">
                <a:latin typeface="Trebuchet MS" pitchFamily="34" charset="0"/>
              </a:rPr>
              <a:t>„ešte nemáme vypočítané“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Časová zložitosť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Suma </a:t>
            </a:r>
            <a:r>
              <a:rPr lang="sk-SK" b="1" dirty="0">
                <a:solidFill>
                  <a:srgbClr val="FF0000"/>
                </a:solidFill>
              </a:rPr>
              <a:t>m</a:t>
            </a:r>
            <a:r>
              <a:rPr lang="sk-SK" dirty="0"/>
              <a:t>, </a:t>
            </a:r>
            <a:r>
              <a:rPr lang="sk-SK" b="1" dirty="0">
                <a:solidFill>
                  <a:srgbClr val="FF0000"/>
                </a:solidFill>
              </a:rPr>
              <a:t>n</a:t>
            </a:r>
            <a:r>
              <a:rPr lang="sk-SK" dirty="0"/>
              <a:t> nominálnych hodnôt dlhopisov:</a:t>
            </a:r>
          </a:p>
          <a:p>
            <a:pPr lvl="1" eaLnBrk="1" hangingPunct="1"/>
            <a:r>
              <a:rPr lang="sk-SK" dirty="0"/>
              <a:t>skúmaných je vyplatenie nanajvýš </a:t>
            </a:r>
            <a:r>
              <a:rPr lang="sk-SK" b="1" dirty="0"/>
              <a:t>m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O(m)</a:t>
            </a:r>
            <a:r>
              <a:rPr lang="en-US" dirty="0"/>
              <a:t>) r</a:t>
            </a:r>
            <a:r>
              <a:rPr lang="sk-SK" dirty="0" err="1"/>
              <a:t>ôznych</a:t>
            </a:r>
            <a:r>
              <a:rPr lang="sk-SK" dirty="0"/>
              <a:t> súm</a:t>
            </a:r>
          </a:p>
          <a:p>
            <a:pPr lvl="1" eaLnBrk="1" hangingPunct="1"/>
            <a:r>
              <a:rPr lang="sk-SK" dirty="0"/>
              <a:t>na zistenie vyplatenia jednej hodnoty treba čas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(n)</a:t>
            </a:r>
            <a:r>
              <a:rPr lang="sk-SK" dirty="0"/>
              <a:t>,</a:t>
            </a:r>
            <a:r>
              <a:rPr lang="en-US" b="1" dirty="0"/>
              <a:t> </a:t>
            </a:r>
            <a:r>
              <a:rPr lang="sk-SK" dirty="0"/>
              <a:t>ak nezarátavame čas riešenia </a:t>
            </a:r>
            <a:r>
              <a:rPr lang="sk-SK" dirty="0" err="1"/>
              <a:t>podproblémov</a:t>
            </a:r>
            <a:endParaRPr lang="sk-SK" dirty="0"/>
          </a:p>
          <a:p>
            <a:pPr lvl="1" eaLnBrk="1" hangingPunct="1"/>
            <a:r>
              <a:rPr lang="sk-SK" dirty="0"/>
              <a:t>vyplatenie každej sumy je počítané </a:t>
            </a:r>
            <a:r>
              <a:rPr lang="sk-SK" b="1" dirty="0"/>
              <a:t>nanajvýš raz </a:t>
            </a:r>
            <a:r>
              <a:rPr lang="en-US" dirty="0"/>
              <a:t>(</a:t>
            </a:r>
            <a:r>
              <a:rPr lang="sk-SK" dirty="0"/>
              <a:t>vďaka uchovaniu medzivýsledkov</a:t>
            </a:r>
            <a:r>
              <a:rPr lang="en-US" dirty="0"/>
              <a:t>)</a:t>
            </a:r>
          </a:p>
          <a:p>
            <a:pPr eaLnBrk="1" hangingPunct="1"/>
            <a:r>
              <a:rPr lang="en-US" dirty="0" err="1"/>
              <a:t>Celkov</a:t>
            </a:r>
            <a:r>
              <a:rPr lang="sk-SK" dirty="0"/>
              <a:t>ý čas</a:t>
            </a:r>
            <a:r>
              <a:rPr lang="en-US" dirty="0"/>
              <a:t>: 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en-US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m.n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sk-SK" dirty="0"/>
              <a:t>  </a:t>
            </a:r>
          </a:p>
          <a:p>
            <a:pPr lvl="1" eaLnBrk="1" hangingPunct="1"/>
            <a:r>
              <a:rPr lang="sk-SK" dirty="0"/>
              <a:t>„</a:t>
            </a:r>
            <a:r>
              <a:rPr lang="sk-SK" dirty="0" err="1"/>
              <a:t>pseudopolynomiálny</a:t>
            </a:r>
            <a:r>
              <a:rPr lang="sk-SK" dirty="0"/>
              <a:t> čas“</a:t>
            </a:r>
            <a:endParaRPr lang="en-US" dirty="0"/>
          </a:p>
          <a:p>
            <a:pPr eaLnBrk="1" hangingPunct="1"/>
            <a:r>
              <a:rPr lang="en-US" dirty="0" err="1"/>
              <a:t>Celkov</a:t>
            </a:r>
            <a:r>
              <a:rPr lang="sk-SK" dirty="0"/>
              <a:t>á </a:t>
            </a:r>
            <a:r>
              <a:rPr lang="en-US" dirty="0" err="1"/>
              <a:t>pam</a:t>
            </a:r>
            <a:r>
              <a:rPr lang="sk-SK" dirty="0" err="1"/>
              <a:t>äť</a:t>
            </a:r>
            <a:r>
              <a:rPr lang="sk-SK" dirty="0"/>
              <a:t>: </a:t>
            </a:r>
            <a:r>
              <a:rPr lang="sk-SK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m+n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sk-SK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Ako</a:t>
            </a:r>
            <a:r>
              <a:rPr lang="en-US" dirty="0"/>
              <a:t> to </a:t>
            </a:r>
            <a:r>
              <a:rPr lang="en-US" dirty="0" err="1"/>
              <a:t>cel</a:t>
            </a:r>
            <a:r>
              <a:rPr lang="sk-SK" dirty="0"/>
              <a:t>é dopadlo</a:t>
            </a:r>
            <a:r>
              <a:rPr lang="en-US" dirty="0"/>
              <a:t>?</a:t>
            </a:r>
            <a:endParaRPr lang="sk-SK" dirty="0"/>
          </a:p>
        </p:txBody>
      </p:sp>
      <p:pic>
        <p:nvPicPr>
          <p:cNvPr id="4" name="Picture 2" descr="http://www.highestfive.com/wp-content/uploads/happy-boss-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2831" y="1719117"/>
            <a:ext cx="2763807" cy="4177038"/>
          </a:xfrm>
          <a:prstGeom prst="rect">
            <a:avLst/>
          </a:prstGeom>
          <a:noFill/>
        </p:spPr>
      </p:pic>
      <p:pic>
        <p:nvPicPr>
          <p:cNvPr id="93186" name="Picture 2" descr="http://www.travlintunes.net/images/corpev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664" y="2072532"/>
            <a:ext cx="3297747" cy="369347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</a:t>
            </a:r>
            <a:r>
              <a:rPr lang="sk-SK"/>
              <a:t>ístup zdola-nahor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Ukladanie medzivýsledkov – </a:t>
            </a:r>
            <a:r>
              <a:rPr lang="sk-SK" b="1" dirty="0" err="1">
                <a:solidFill>
                  <a:srgbClr val="FF0000"/>
                </a:solidFill>
              </a:rPr>
              <a:t>memoizácia</a:t>
            </a:r>
            <a:endParaRPr lang="sk-SK" b="1" dirty="0">
              <a:solidFill>
                <a:srgbClr val="FF0000"/>
              </a:solidFill>
            </a:endParaRPr>
          </a:p>
          <a:p>
            <a:pPr lvl="1" eaLnBrk="1" hangingPunct="1"/>
            <a:r>
              <a:rPr lang="sk-SK" dirty="0"/>
              <a:t>prístup </a:t>
            </a:r>
            <a:r>
              <a:rPr lang="sk-SK" b="1" dirty="0" err="1">
                <a:solidFill>
                  <a:srgbClr val="FF0000"/>
                </a:solidFill>
              </a:rPr>
              <a:t>zhora-nadol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en-US" dirty="0" err="1"/>
              <a:t>probl</a:t>
            </a:r>
            <a:r>
              <a:rPr lang="sk-SK" dirty="0" err="1"/>
              <a:t>ému</a:t>
            </a:r>
            <a:r>
              <a:rPr lang="sk-SK" dirty="0"/>
              <a:t> k </a:t>
            </a:r>
            <a:r>
              <a:rPr lang="sk-SK" dirty="0" err="1"/>
              <a:t>podproblémom</a:t>
            </a:r>
            <a:r>
              <a:rPr lang="en-US" dirty="0"/>
              <a:t>)</a:t>
            </a:r>
            <a:endParaRPr lang="sk-SK" dirty="0"/>
          </a:p>
          <a:p>
            <a:pPr eaLnBrk="1" hangingPunct="1"/>
            <a:endParaRPr lang="en-US" dirty="0"/>
          </a:p>
          <a:p>
            <a:pPr eaLnBrk="1" hangingPunct="1"/>
            <a:r>
              <a:rPr lang="sk-SK" dirty="0"/>
              <a:t>„</a:t>
            </a:r>
            <a:r>
              <a:rPr lang="sk-SK" dirty="0" err="1"/>
              <a:t>cache</a:t>
            </a:r>
            <a:r>
              <a:rPr lang="sk-SK" dirty="0"/>
              <a:t>“ pamäť </a:t>
            </a:r>
            <a:r>
              <a:rPr lang="en-US" dirty="0"/>
              <a:t>(pole </a:t>
            </a:r>
            <a:r>
              <a:rPr lang="en-US" dirty="0" err="1"/>
              <a:t>medziv</a:t>
            </a:r>
            <a:r>
              <a:rPr lang="sk-SK" dirty="0" err="1"/>
              <a:t>ýsledkov</a:t>
            </a:r>
            <a:r>
              <a:rPr lang="en-US" dirty="0"/>
              <a:t>) m</a:t>
            </a:r>
            <a:r>
              <a:rPr lang="sk-SK" dirty="0" err="1"/>
              <a:t>ôžeme</a:t>
            </a:r>
            <a:r>
              <a:rPr lang="sk-SK" dirty="0"/>
              <a:t> </a:t>
            </a:r>
            <a:r>
              <a:rPr lang="sk-SK" b="1" dirty="0">
                <a:solidFill>
                  <a:srgbClr val="FF0000"/>
                </a:solidFill>
              </a:rPr>
              <a:t>systematicky </a:t>
            </a:r>
            <a:r>
              <a:rPr lang="sk-SK" dirty="0"/>
              <a:t>vyplniť počnúc najmenšími hodnotami</a:t>
            </a:r>
            <a:endParaRPr lang="en-US" dirty="0"/>
          </a:p>
          <a:p>
            <a:pPr lvl="1" eaLnBrk="1" hangingPunct="1"/>
            <a:r>
              <a:rPr lang="sk-SK" dirty="0"/>
              <a:t>p</a:t>
            </a:r>
            <a:r>
              <a:rPr lang="en-US" dirty="0"/>
              <a:t>r</a:t>
            </a:r>
            <a:r>
              <a:rPr lang="sk-SK" dirty="0" err="1"/>
              <a:t>ístup</a:t>
            </a:r>
            <a:r>
              <a:rPr lang="sk-SK" dirty="0"/>
              <a:t> </a:t>
            </a:r>
            <a:r>
              <a:rPr lang="sk-SK" b="1" dirty="0" err="1">
                <a:solidFill>
                  <a:srgbClr val="FF0000"/>
                </a:solidFill>
              </a:rPr>
              <a:t>zdola-nahor</a:t>
            </a:r>
            <a:r>
              <a:rPr lang="sk-SK" dirty="0"/>
              <a:t>: </a:t>
            </a:r>
          </a:p>
          <a:p>
            <a:pPr lvl="2" eaLnBrk="1" hangingPunct="1"/>
            <a:r>
              <a:rPr lang="sk-SK" dirty="0"/>
              <a:t>z riešení problémov </a:t>
            </a:r>
            <a:r>
              <a:rPr lang="sk-SK" b="1" dirty="0"/>
              <a:t>budujeme</a:t>
            </a:r>
            <a:r>
              <a:rPr lang="sk-SK" dirty="0"/>
              <a:t> riešenia väčších problémov </a:t>
            </a:r>
          </a:p>
          <a:p>
            <a:pPr lvl="2" eaLnBrk="1" hangingPunct="1"/>
            <a:r>
              <a:rPr lang="sk-SK" b="1" dirty="0">
                <a:solidFill>
                  <a:srgbClr val="FF0000"/>
                </a:solidFill>
              </a:rPr>
              <a:t>začíname triviálnymi prípadmi</a:t>
            </a:r>
          </a:p>
          <a:p>
            <a:pPr lvl="1" eaLnBrk="1" hangingPunct="1"/>
            <a:r>
              <a:rPr lang="sk-SK" dirty="0"/>
              <a:t>možno vyplníme trochu viac</a:t>
            </a:r>
            <a:r>
              <a:rPr lang="en-US" dirty="0"/>
              <a:t>,</a:t>
            </a:r>
            <a:r>
              <a:rPr lang="sk-SK" dirty="0"/>
              <a:t> než treba...</a:t>
            </a:r>
          </a:p>
        </p:txBody>
      </p:sp>
    </p:spTree>
  </p:cSld>
  <p:clrMapOvr>
    <a:masterClrMapping/>
  </p:clrMapOvr>
  <p:transition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</a:t>
            </a:r>
            <a:r>
              <a:rPr lang="sk-SK"/>
              <a:t>íklad vypĺňania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/>
              <a:t>Nominálne hodnoty</a:t>
            </a:r>
            <a:r>
              <a:rPr lang="en-US"/>
              <a:t> dlhopisov</a:t>
            </a:r>
            <a:r>
              <a:rPr lang="sk-SK"/>
              <a:t>: 1€, </a:t>
            </a:r>
            <a:r>
              <a:rPr lang="en-US"/>
              <a:t>3</a:t>
            </a:r>
            <a:r>
              <a:rPr lang="sk-SK"/>
              <a:t>€</a:t>
            </a:r>
          </a:p>
          <a:p>
            <a:pPr eaLnBrk="1" hangingPunct="1"/>
            <a:endParaRPr lang="sk-SK"/>
          </a:p>
          <a:p>
            <a:pPr eaLnBrk="1" hangingPunct="1"/>
            <a:endParaRPr lang="sk-SK"/>
          </a:p>
          <a:p>
            <a:pPr eaLnBrk="1" hangingPunct="1"/>
            <a:endParaRPr lang="sk-SK"/>
          </a:p>
          <a:p>
            <a:pPr eaLnBrk="1" hangingPunct="1"/>
            <a:endParaRPr lang="en-US"/>
          </a:p>
          <a:p>
            <a:pPr eaLnBrk="1" hangingPunct="1"/>
            <a:r>
              <a:rPr lang="sk-SK"/>
              <a:t>Nominálne hodnoty</a:t>
            </a:r>
            <a:r>
              <a:rPr lang="en-US"/>
              <a:t> dlhopisov</a:t>
            </a:r>
            <a:r>
              <a:rPr lang="sk-SK"/>
              <a:t>: </a:t>
            </a:r>
            <a:r>
              <a:rPr lang="en-US"/>
              <a:t>2</a:t>
            </a:r>
            <a:r>
              <a:rPr lang="sk-SK"/>
              <a:t>€, </a:t>
            </a:r>
            <a:r>
              <a:rPr lang="en-US"/>
              <a:t>5</a:t>
            </a:r>
            <a:r>
              <a:rPr lang="sk-SK"/>
              <a:t>€</a:t>
            </a:r>
          </a:p>
          <a:p>
            <a:pPr eaLnBrk="1" hangingPunct="1"/>
            <a:endParaRPr lang="sk-SK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1785918" y="2285992"/>
          <a:ext cx="5715040" cy="741680"/>
        </p:xfrm>
        <a:graphic>
          <a:graphicData uri="http://schemas.openxmlformats.org/drawingml/2006/table">
            <a:tbl>
              <a:tblPr>
                <a:solidFill>
                  <a:srgbClr val="FFFFCC"/>
                </a:solidFill>
                <a:tableStyleId>{F5AB1C69-6EDB-4FF4-983F-18BD219EF322}</a:tableStyleId>
              </a:tblPr>
              <a:tblGrid>
                <a:gridCol w="714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?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509" name="Freeform 12"/>
          <p:cNvSpPr>
            <a:spLocks/>
          </p:cNvSpPr>
          <p:nvPr/>
        </p:nvSpPr>
        <p:spPr bwMode="auto">
          <a:xfrm>
            <a:off x="5716588" y="3051175"/>
            <a:ext cx="735012" cy="242888"/>
          </a:xfrm>
          <a:custGeom>
            <a:avLst/>
            <a:gdLst>
              <a:gd name="T0" fmla="*/ 735085 w 734939"/>
              <a:gd name="T1" fmla="*/ 0 h 243555"/>
              <a:gd name="T2" fmla="*/ 341900 w 734939"/>
              <a:gd name="T3" fmla="*/ 237973 h 243555"/>
              <a:gd name="T4" fmla="*/ 0 w 734939"/>
              <a:gd name="T5" fmla="*/ 25497 h 243555"/>
              <a:gd name="T6" fmla="*/ 0 60000 65536"/>
              <a:gd name="T7" fmla="*/ 0 60000 65536"/>
              <a:gd name="T8" fmla="*/ 0 60000 65536"/>
              <a:gd name="T9" fmla="*/ 0 w 734939"/>
              <a:gd name="T10" fmla="*/ 0 h 243555"/>
              <a:gd name="T11" fmla="*/ 734939 w 734939"/>
              <a:gd name="T12" fmla="*/ 243555 h 2435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4939" h="243555">
                <a:moveTo>
                  <a:pt x="734939" y="0"/>
                </a:moveTo>
                <a:cubicBezTo>
                  <a:pt x="599630" y="117504"/>
                  <a:pt x="464322" y="235009"/>
                  <a:pt x="341832" y="239282"/>
                </a:cubicBezTo>
                <a:cubicBezTo>
                  <a:pt x="219342" y="243555"/>
                  <a:pt x="109671" y="134596"/>
                  <a:pt x="0" y="25637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sk-SK"/>
          </a:p>
        </p:txBody>
      </p:sp>
      <p:sp>
        <p:nvSpPr>
          <p:cNvPr id="21510" name="Freeform 13"/>
          <p:cNvSpPr>
            <a:spLocks/>
          </p:cNvSpPr>
          <p:nvPr/>
        </p:nvSpPr>
        <p:spPr bwMode="auto">
          <a:xfrm>
            <a:off x="4349750" y="3041650"/>
            <a:ext cx="2136775" cy="461963"/>
          </a:xfrm>
          <a:custGeom>
            <a:avLst/>
            <a:gdLst>
              <a:gd name="T0" fmla="*/ 2137101 w 2136449"/>
              <a:gd name="T1" fmla="*/ 0 h 461473"/>
              <a:gd name="T2" fmla="*/ 1880650 w 2136449"/>
              <a:gd name="T3" fmla="*/ 359686 h 461473"/>
              <a:gd name="T4" fmla="*/ 718067 w 2136449"/>
              <a:gd name="T5" fmla="*/ 411070 h 461473"/>
              <a:gd name="T6" fmla="*/ 0 w 2136449"/>
              <a:gd name="T7" fmla="*/ 51384 h 461473"/>
              <a:gd name="T8" fmla="*/ 0 60000 65536"/>
              <a:gd name="T9" fmla="*/ 0 60000 65536"/>
              <a:gd name="T10" fmla="*/ 0 60000 65536"/>
              <a:gd name="T11" fmla="*/ 0 60000 65536"/>
              <a:gd name="T12" fmla="*/ 0 w 2136449"/>
              <a:gd name="T13" fmla="*/ 0 h 461473"/>
              <a:gd name="T14" fmla="*/ 2136449 w 2136449"/>
              <a:gd name="T15" fmla="*/ 461473 h 46147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36449" h="461473">
                <a:moveTo>
                  <a:pt x="2136449" y="0"/>
                </a:moveTo>
                <a:cubicBezTo>
                  <a:pt x="2126479" y="145278"/>
                  <a:pt x="2116509" y="290557"/>
                  <a:pt x="1880075" y="358923"/>
                </a:cubicBezTo>
                <a:cubicBezTo>
                  <a:pt x="1643641" y="427289"/>
                  <a:pt x="1031193" y="461473"/>
                  <a:pt x="717847" y="410198"/>
                </a:cubicBezTo>
                <a:cubicBezTo>
                  <a:pt x="404501" y="358923"/>
                  <a:pt x="0" y="51275"/>
                  <a:pt x="0" y="51275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sk-SK"/>
          </a:p>
        </p:txBody>
      </p:sp>
      <p:sp>
        <p:nvSpPr>
          <p:cNvPr id="21511" name="TextBox 15"/>
          <p:cNvSpPr txBox="1">
            <a:spLocks noChangeArrowheads="1"/>
          </p:cNvSpPr>
          <p:nvPr/>
        </p:nvSpPr>
        <p:spPr bwMode="auto">
          <a:xfrm>
            <a:off x="6500813" y="3214688"/>
            <a:ext cx="2428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>
                <a:solidFill>
                  <a:schemeClr val="tx1"/>
                </a:solidFill>
              </a:rPr>
              <a:t>2 = 1 + min{1, 3}</a:t>
            </a:r>
            <a:endParaRPr lang="sk-SK" sz="2000">
              <a:solidFill>
                <a:schemeClr val="tx1"/>
              </a:solidFill>
            </a:endParaRPr>
          </a:p>
        </p:txBody>
      </p:sp>
      <p:sp>
        <p:nvSpPr>
          <p:cNvPr id="21512" name="Notched Right Arrow 16"/>
          <p:cNvSpPr>
            <a:spLocks noChangeArrowheads="1"/>
          </p:cNvSpPr>
          <p:nvPr/>
        </p:nvSpPr>
        <p:spPr bwMode="auto">
          <a:xfrm>
            <a:off x="1785938" y="3357563"/>
            <a:ext cx="2286000" cy="357187"/>
          </a:xfrm>
          <a:prstGeom prst="notchedRightArrow">
            <a:avLst>
              <a:gd name="adj1" fmla="val 50000"/>
              <a:gd name="adj2" fmla="val 50015"/>
            </a:avLst>
          </a:prstGeom>
          <a:solidFill>
            <a:srgbClr val="FF0000">
              <a:alpha val="61176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k-SK"/>
          </a:p>
        </p:txBody>
      </p:sp>
      <p:graphicFrame>
        <p:nvGraphicFramePr>
          <p:cNvPr id="18" name="Content Placeholder 3"/>
          <p:cNvGraphicFramePr>
            <a:graphicFrameLocks/>
          </p:cNvGraphicFramePr>
          <p:nvPr/>
        </p:nvGraphicFramePr>
        <p:xfrm>
          <a:off x="1714480" y="5072074"/>
          <a:ext cx="5715040" cy="741680"/>
        </p:xfrm>
        <a:graphic>
          <a:graphicData uri="http://schemas.openxmlformats.org/drawingml/2006/table">
            <a:tbl>
              <a:tblPr>
                <a:solidFill>
                  <a:srgbClr val="FFFFCC"/>
                </a:solidFill>
                <a:tableStyleId>{F5AB1C69-6EDB-4FF4-983F-18BD219EF322}</a:tableStyleId>
              </a:tblPr>
              <a:tblGrid>
                <a:gridCol w="714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>
                          <a:solidFill>
                            <a:schemeClr val="accent2"/>
                          </a:solidFill>
                        </a:rPr>
                        <a:t>▼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>
                          <a:solidFill>
                            <a:schemeClr val="accent2"/>
                          </a:solidFill>
                        </a:rPr>
                        <a:t>▼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?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514" name="Freeform 18"/>
          <p:cNvSpPr>
            <a:spLocks/>
          </p:cNvSpPr>
          <p:nvPr/>
        </p:nvSpPr>
        <p:spPr bwMode="auto">
          <a:xfrm>
            <a:off x="4929188" y="5857875"/>
            <a:ext cx="1449387" cy="242888"/>
          </a:xfrm>
          <a:custGeom>
            <a:avLst/>
            <a:gdLst>
              <a:gd name="T0" fmla="*/ 5636765 w 734939"/>
              <a:gd name="T1" fmla="*/ 0 h 243555"/>
              <a:gd name="T2" fmla="*/ 2621753 w 734939"/>
              <a:gd name="T3" fmla="*/ 237973 h 243555"/>
              <a:gd name="T4" fmla="*/ 0 w 734939"/>
              <a:gd name="T5" fmla="*/ 25497 h 243555"/>
              <a:gd name="T6" fmla="*/ 0 60000 65536"/>
              <a:gd name="T7" fmla="*/ 0 60000 65536"/>
              <a:gd name="T8" fmla="*/ 0 60000 65536"/>
              <a:gd name="T9" fmla="*/ 0 w 734939"/>
              <a:gd name="T10" fmla="*/ 0 h 243555"/>
              <a:gd name="T11" fmla="*/ 734939 w 734939"/>
              <a:gd name="T12" fmla="*/ 243555 h 2435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4939" h="243555">
                <a:moveTo>
                  <a:pt x="734939" y="0"/>
                </a:moveTo>
                <a:cubicBezTo>
                  <a:pt x="599630" y="117504"/>
                  <a:pt x="464322" y="235009"/>
                  <a:pt x="341832" y="239282"/>
                </a:cubicBezTo>
                <a:cubicBezTo>
                  <a:pt x="219342" y="243555"/>
                  <a:pt x="109671" y="134596"/>
                  <a:pt x="0" y="25637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sk-SK"/>
          </a:p>
        </p:txBody>
      </p:sp>
      <p:sp>
        <p:nvSpPr>
          <p:cNvPr id="21515" name="Freeform 19"/>
          <p:cNvSpPr>
            <a:spLocks/>
          </p:cNvSpPr>
          <p:nvPr/>
        </p:nvSpPr>
        <p:spPr bwMode="auto">
          <a:xfrm>
            <a:off x="2857500" y="5857875"/>
            <a:ext cx="3565525" cy="461963"/>
          </a:xfrm>
          <a:custGeom>
            <a:avLst/>
            <a:gdLst>
              <a:gd name="T0" fmla="*/ 9929946 w 2136449"/>
              <a:gd name="T1" fmla="*/ 0 h 461473"/>
              <a:gd name="T2" fmla="*/ 8738357 w 2136449"/>
              <a:gd name="T3" fmla="*/ 359686 h 461473"/>
              <a:gd name="T4" fmla="*/ 3336466 w 2136449"/>
              <a:gd name="T5" fmla="*/ 411070 h 461473"/>
              <a:gd name="T6" fmla="*/ 0 w 2136449"/>
              <a:gd name="T7" fmla="*/ 51384 h 461473"/>
              <a:gd name="T8" fmla="*/ 0 60000 65536"/>
              <a:gd name="T9" fmla="*/ 0 60000 65536"/>
              <a:gd name="T10" fmla="*/ 0 60000 65536"/>
              <a:gd name="T11" fmla="*/ 0 60000 65536"/>
              <a:gd name="T12" fmla="*/ 0 w 2136449"/>
              <a:gd name="T13" fmla="*/ 0 h 461473"/>
              <a:gd name="T14" fmla="*/ 2136449 w 2136449"/>
              <a:gd name="T15" fmla="*/ 461473 h 46147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36449" h="461473">
                <a:moveTo>
                  <a:pt x="2136449" y="0"/>
                </a:moveTo>
                <a:cubicBezTo>
                  <a:pt x="2126479" y="145278"/>
                  <a:pt x="2116509" y="290557"/>
                  <a:pt x="1880075" y="358923"/>
                </a:cubicBezTo>
                <a:cubicBezTo>
                  <a:pt x="1643641" y="427289"/>
                  <a:pt x="1031193" y="461473"/>
                  <a:pt x="717847" y="410198"/>
                </a:cubicBezTo>
                <a:cubicBezTo>
                  <a:pt x="404501" y="358923"/>
                  <a:pt x="0" y="51275"/>
                  <a:pt x="0" y="51275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ransition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/>
              <a:t>Ako nájsť vyplatenie</a:t>
            </a:r>
            <a:r>
              <a:rPr lang="en-US" dirty="0"/>
              <a:t>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Algoritmus</a:t>
            </a:r>
            <a:r>
              <a:rPr lang="en-US" dirty="0"/>
              <a:t> </a:t>
            </a:r>
            <a:r>
              <a:rPr lang="sk-SK" dirty="0"/>
              <a:t>vypočíta minimálny počet dlhopisov potrebných na vyplatenie sumy </a:t>
            </a:r>
            <a:r>
              <a:rPr lang="en-US" dirty="0"/>
              <a:t>(</a:t>
            </a:r>
            <a:r>
              <a:rPr lang="en-US" dirty="0" err="1"/>
              <a:t>optim</a:t>
            </a:r>
            <a:r>
              <a:rPr lang="sk-SK" dirty="0" err="1"/>
              <a:t>álne</a:t>
            </a:r>
            <a:r>
              <a:rPr lang="sk-SK" dirty="0"/>
              <a:t> riešenie</a:t>
            </a:r>
            <a:r>
              <a:rPr lang="en-US" dirty="0"/>
              <a:t>), ale </a:t>
            </a:r>
            <a:r>
              <a:rPr lang="sk-SK" dirty="0"/>
              <a:t>nenájde, aké dlhopisy máme použiť</a:t>
            </a:r>
          </a:p>
          <a:p>
            <a:pPr eaLnBrk="1" hangingPunct="1"/>
            <a:endParaRPr lang="en-US" b="1" dirty="0"/>
          </a:p>
          <a:p>
            <a:pPr eaLnBrk="1" hangingPunct="1"/>
            <a:r>
              <a:rPr lang="sk-SK" b="1" dirty="0"/>
              <a:t>Riešenie: </a:t>
            </a:r>
          </a:p>
          <a:p>
            <a:pPr lvl="1" eaLnBrk="1" hangingPunct="1"/>
            <a:r>
              <a:rPr lang="sk-SK" dirty="0"/>
              <a:t>Pre každú sumu si budeme pamätať akým dlhopisom sme našli optimálne vyplatenie danej sumy</a:t>
            </a:r>
          </a:p>
          <a:p>
            <a:pPr lvl="1" eaLnBrk="1" hangingPunct="1"/>
            <a:r>
              <a:rPr lang="sk-SK" b="1" dirty="0">
                <a:solidFill>
                  <a:srgbClr val="FF0000"/>
                </a:solidFill>
              </a:rPr>
              <a:t>Spätným prechodom </a:t>
            </a:r>
            <a:r>
              <a:rPr lang="sk-SK" dirty="0"/>
              <a:t>zrekonštruujeme optimálne riešenie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Nominálne hodnoty</a:t>
            </a:r>
            <a:r>
              <a:rPr lang="en-US" dirty="0"/>
              <a:t> </a:t>
            </a:r>
            <a:r>
              <a:rPr lang="en-US" dirty="0" err="1"/>
              <a:t>dlhopisov</a:t>
            </a:r>
            <a:r>
              <a:rPr lang="sk-SK" dirty="0"/>
              <a:t>: 1€, </a:t>
            </a:r>
            <a:r>
              <a:rPr lang="en-US" dirty="0"/>
              <a:t>3</a:t>
            </a:r>
            <a:r>
              <a:rPr lang="sk-SK" dirty="0"/>
              <a:t>€</a:t>
            </a:r>
          </a:p>
          <a:p>
            <a:pPr eaLnBrk="1" hangingPunct="1"/>
            <a:endParaRPr lang="sk-SK" dirty="0"/>
          </a:p>
          <a:p>
            <a:pPr eaLnBrk="1" hangingPunct="1"/>
            <a:endParaRPr lang="sk-SK" dirty="0"/>
          </a:p>
          <a:p>
            <a:pPr eaLnBrk="1" hangingPunct="1"/>
            <a:endParaRPr lang="sk-SK" dirty="0"/>
          </a:p>
          <a:p>
            <a:pPr eaLnBrk="1" hangingPunct="1"/>
            <a:endParaRPr lang="en-US" dirty="0"/>
          </a:p>
          <a:p>
            <a:pPr eaLnBrk="1" hangingPunct="1"/>
            <a:r>
              <a:rPr lang="sk-SK" dirty="0"/>
              <a:t>Nominálne hodnoty</a:t>
            </a:r>
            <a:r>
              <a:rPr lang="en-US" dirty="0"/>
              <a:t> </a:t>
            </a:r>
            <a:r>
              <a:rPr lang="en-US" dirty="0" err="1"/>
              <a:t>dlhopisov</a:t>
            </a:r>
            <a:r>
              <a:rPr lang="sk-SK" dirty="0"/>
              <a:t>: </a:t>
            </a:r>
            <a:r>
              <a:rPr lang="en-US" dirty="0"/>
              <a:t>2</a:t>
            </a:r>
            <a:r>
              <a:rPr lang="sk-SK" dirty="0"/>
              <a:t>€, </a:t>
            </a:r>
            <a:r>
              <a:rPr lang="en-US" dirty="0"/>
              <a:t>5</a:t>
            </a:r>
            <a:r>
              <a:rPr lang="sk-SK" dirty="0"/>
              <a:t>€</a:t>
            </a:r>
          </a:p>
          <a:p>
            <a:pPr eaLnBrk="1" hangingPunct="1"/>
            <a:endParaRPr lang="sk-SK" dirty="0"/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/>
              <a:t>Ako nájsť vyplatenie</a:t>
            </a:r>
            <a:r>
              <a:rPr lang="en-US" dirty="0"/>
              <a:t>?</a:t>
            </a:r>
            <a:endParaRPr lang="sk-SK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1785918" y="2285992"/>
          <a:ext cx="5715040" cy="741680"/>
        </p:xfrm>
        <a:graphic>
          <a:graphicData uri="http://schemas.openxmlformats.org/drawingml/2006/table">
            <a:tbl>
              <a:tblPr>
                <a:solidFill>
                  <a:srgbClr val="FFFFCC"/>
                </a:solidFill>
                <a:tableStyleId>{F5AB1C69-6EDB-4FF4-983F-18BD219EF322}</a:tableStyleId>
              </a:tblPr>
              <a:tblGrid>
                <a:gridCol w="714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?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509" name="Freeform 12"/>
          <p:cNvSpPr>
            <a:spLocks/>
          </p:cNvSpPr>
          <p:nvPr/>
        </p:nvSpPr>
        <p:spPr bwMode="auto">
          <a:xfrm>
            <a:off x="5716588" y="3051175"/>
            <a:ext cx="735012" cy="242888"/>
          </a:xfrm>
          <a:custGeom>
            <a:avLst/>
            <a:gdLst>
              <a:gd name="T0" fmla="*/ 735085 w 734939"/>
              <a:gd name="T1" fmla="*/ 0 h 243555"/>
              <a:gd name="T2" fmla="*/ 341900 w 734939"/>
              <a:gd name="T3" fmla="*/ 237973 h 243555"/>
              <a:gd name="T4" fmla="*/ 0 w 734939"/>
              <a:gd name="T5" fmla="*/ 25497 h 243555"/>
              <a:gd name="T6" fmla="*/ 0 60000 65536"/>
              <a:gd name="T7" fmla="*/ 0 60000 65536"/>
              <a:gd name="T8" fmla="*/ 0 60000 65536"/>
              <a:gd name="T9" fmla="*/ 0 w 734939"/>
              <a:gd name="T10" fmla="*/ 0 h 243555"/>
              <a:gd name="T11" fmla="*/ 734939 w 734939"/>
              <a:gd name="T12" fmla="*/ 243555 h 2435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4939" h="243555">
                <a:moveTo>
                  <a:pt x="734939" y="0"/>
                </a:moveTo>
                <a:cubicBezTo>
                  <a:pt x="599630" y="117504"/>
                  <a:pt x="464322" y="235009"/>
                  <a:pt x="341832" y="239282"/>
                </a:cubicBezTo>
                <a:cubicBezTo>
                  <a:pt x="219342" y="243555"/>
                  <a:pt x="109671" y="134596"/>
                  <a:pt x="0" y="25637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sk-SK"/>
          </a:p>
        </p:txBody>
      </p:sp>
      <p:sp>
        <p:nvSpPr>
          <p:cNvPr id="21510" name="Freeform 13"/>
          <p:cNvSpPr>
            <a:spLocks/>
          </p:cNvSpPr>
          <p:nvPr/>
        </p:nvSpPr>
        <p:spPr bwMode="auto">
          <a:xfrm>
            <a:off x="4349750" y="3041650"/>
            <a:ext cx="2136775" cy="461963"/>
          </a:xfrm>
          <a:custGeom>
            <a:avLst/>
            <a:gdLst>
              <a:gd name="T0" fmla="*/ 2137101 w 2136449"/>
              <a:gd name="T1" fmla="*/ 0 h 461473"/>
              <a:gd name="T2" fmla="*/ 1880650 w 2136449"/>
              <a:gd name="T3" fmla="*/ 359686 h 461473"/>
              <a:gd name="T4" fmla="*/ 718067 w 2136449"/>
              <a:gd name="T5" fmla="*/ 411070 h 461473"/>
              <a:gd name="T6" fmla="*/ 0 w 2136449"/>
              <a:gd name="T7" fmla="*/ 51384 h 461473"/>
              <a:gd name="T8" fmla="*/ 0 60000 65536"/>
              <a:gd name="T9" fmla="*/ 0 60000 65536"/>
              <a:gd name="T10" fmla="*/ 0 60000 65536"/>
              <a:gd name="T11" fmla="*/ 0 60000 65536"/>
              <a:gd name="T12" fmla="*/ 0 w 2136449"/>
              <a:gd name="T13" fmla="*/ 0 h 461473"/>
              <a:gd name="T14" fmla="*/ 2136449 w 2136449"/>
              <a:gd name="T15" fmla="*/ 461473 h 46147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36449" h="461473">
                <a:moveTo>
                  <a:pt x="2136449" y="0"/>
                </a:moveTo>
                <a:cubicBezTo>
                  <a:pt x="2126479" y="145278"/>
                  <a:pt x="2116509" y="290557"/>
                  <a:pt x="1880075" y="358923"/>
                </a:cubicBezTo>
                <a:cubicBezTo>
                  <a:pt x="1643641" y="427289"/>
                  <a:pt x="1031193" y="461473"/>
                  <a:pt x="717847" y="410198"/>
                </a:cubicBezTo>
                <a:cubicBezTo>
                  <a:pt x="404501" y="358923"/>
                  <a:pt x="0" y="51275"/>
                  <a:pt x="0" y="51275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sk-SK"/>
          </a:p>
        </p:txBody>
      </p:sp>
      <p:sp>
        <p:nvSpPr>
          <p:cNvPr id="21511" name="TextBox 15"/>
          <p:cNvSpPr txBox="1">
            <a:spLocks noChangeArrowheads="1"/>
          </p:cNvSpPr>
          <p:nvPr/>
        </p:nvSpPr>
        <p:spPr bwMode="auto">
          <a:xfrm>
            <a:off x="6500813" y="3214688"/>
            <a:ext cx="2428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= 1 + min{1, 3}</a:t>
            </a:r>
            <a:endParaRPr lang="sk-SK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Content Placeholder 3"/>
          <p:cNvGraphicFramePr>
            <a:graphicFrameLocks/>
          </p:cNvGraphicFramePr>
          <p:nvPr/>
        </p:nvGraphicFramePr>
        <p:xfrm>
          <a:off x="1662721" y="5356746"/>
          <a:ext cx="5715040" cy="741680"/>
        </p:xfrm>
        <a:graphic>
          <a:graphicData uri="http://schemas.openxmlformats.org/drawingml/2006/table">
            <a:tbl>
              <a:tblPr>
                <a:solidFill>
                  <a:srgbClr val="FFFFCC"/>
                </a:solidFill>
                <a:tableStyleId>{F5AB1C69-6EDB-4FF4-983F-18BD219EF322}</a:tableStyleId>
              </a:tblPr>
              <a:tblGrid>
                <a:gridCol w="714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>
                          <a:solidFill>
                            <a:schemeClr val="accent2"/>
                          </a:solidFill>
                        </a:rPr>
                        <a:t>▼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>
                          <a:solidFill>
                            <a:schemeClr val="accent2"/>
                          </a:solidFill>
                        </a:rPr>
                        <a:t>▼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?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514" name="Freeform 18"/>
          <p:cNvSpPr>
            <a:spLocks/>
          </p:cNvSpPr>
          <p:nvPr/>
        </p:nvSpPr>
        <p:spPr bwMode="auto">
          <a:xfrm>
            <a:off x="4877429" y="6142547"/>
            <a:ext cx="1449387" cy="242888"/>
          </a:xfrm>
          <a:custGeom>
            <a:avLst/>
            <a:gdLst>
              <a:gd name="T0" fmla="*/ 5636765 w 734939"/>
              <a:gd name="T1" fmla="*/ 0 h 243555"/>
              <a:gd name="T2" fmla="*/ 2621753 w 734939"/>
              <a:gd name="T3" fmla="*/ 237973 h 243555"/>
              <a:gd name="T4" fmla="*/ 0 w 734939"/>
              <a:gd name="T5" fmla="*/ 25497 h 243555"/>
              <a:gd name="T6" fmla="*/ 0 60000 65536"/>
              <a:gd name="T7" fmla="*/ 0 60000 65536"/>
              <a:gd name="T8" fmla="*/ 0 60000 65536"/>
              <a:gd name="T9" fmla="*/ 0 w 734939"/>
              <a:gd name="T10" fmla="*/ 0 h 243555"/>
              <a:gd name="T11" fmla="*/ 734939 w 734939"/>
              <a:gd name="T12" fmla="*/ 243555 h 2435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4939" h="243555">
                <a:moveTo>
                  <a:pt x="734939" y="0"/>
                </a:moveTo>
                <a:cubicBezTo>
                  <a:pt x="599630" y="117504"/>
                  <a:pt x="464322" y="235009"/>
                  <a:pt x="341832" y="239282"/>
                </a:cubicBezTo>
                <a:cubicBezTo>
                  <a:pt x="219342" y="243555"/>
                  <a:pt x="109671" y="134596"/>
                  <a:pt x="0" y="25637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sk-SK"/>
          </a:p>
        </p:txBody>
      </p:sp>
      <p:sp>
        <p:nvSpPr>
          <p:cNvPr id="21515" name="Freeform 19"/>
          <p:cNvSpPr>
            <a:spLocks/>
          </p:cNvSpPr>
          <p:nvPr/>
        </p:nvSpPr>
        <p:spPr bwMode="auto">
          <a:xfrm>
            <a:off x="2805741" y="6142547"/>
            <a:ext cx="3565525" cy="461963"/>
          </a:xfrm>
          <a:custGeom>
            <a:avLst/>
            <a:gdLst>
              <a:gd name="T0" fmla="*/ 9929946 w 2136449"/>
              <a:gd name="T1" fmla="*/ 0 h 461473"/>
              <a:gd name="T2" fmla="*/ 8738357 w 2136449"/>
              <a:gd name="T3" fmla="*/ 359686 h 461473"/>
              <a:gd name="T4" fmla="*/ 3336466 w 2136449"/>
              <a:gd name="T5" fmla="*/ 411070 h 461473"/>
              <a:gd name="T6" fmla="*/ 0 w 2136449"/>
              <a:gd name="T7" fmla="*/ 51384 h 461473"/>
              <a:gd name="T8" fmla="*/ 0 60000 65536"/>
              <a:gd name="T9" fmla="*/ 0 60000 65536"/>
              <a:gd name="T10" fmla="*/ 0 60000 65536"/>
              <a:gd name="T11" fmla="*/ 0 60000 65536"/>
              <a:gd name="T12" fmla="*/ 0 w 2136449"/>
              <a:gd name="T13" fmla="*/ 0 h 461473"/>
              <a:gd name="T14" fmla="*/ 2136449 w 2136449"/>
              <a:gd name="T15" fmla="*/ 461473 h 46147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36449" h="461473">
                <a:moveTo>
                  <a:pt x="2136449" y="0"/>
                </a:moveTo>
                <a:cubicBezTo>
                  <a:pt x="2126479" y="145278"/>
                  <a:pt x="2116509" y="290557"/>
                  <a:pt x="1880075" y="358923"/>
                </a:cubicBezTo>
                <a:cubicBezTo>
                  <a:pt x="1643641" y="427289"/>
                  <a:pt x="1031193" y="461473"/>
                  <a:pt x="717847" y="410198"/>
                </a:cubicBezTo>
                <a:cubicBezTo>
                  <a:pt x="404501" y="358923"/>
                  <a:pt x="0" y="51275"/>
                  <a:pt x="0" y="51275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sk-SK"/>
          </a:p>
        </p:txBody>
      </p:sp>
      <p:graphicFrame>
        <p:nvGraphicFramePr>
          <p:cNvPr id="12" name="Content Placeholder 3"/>
          <p:cNvGraphicFramePr>
            <a:graphicFrameLocks/>
          </p:cNvGraphicFramePr>
          <p:nvPr/>
        </p:nvGraphicFramePr>
        <p:xfrm>
          <a:off x="1783042" y="1860421"/>
          <a:ext cx="5715040" cy="370840"/>
        </p:xfrm>
        <a:graphic>
          <a:graphicData uri="http://schemas.openxmlformats.org/drawingml/2006/table">
            <a:tbl>
              <a:tblPr>
                <a:solidFill>
                  <a:srgbClr val="FFFFCC"/>
                </a:solidFill>
                <a:tableStyleId>{F5AB1C69-6EDB-4FF4-983F-18BD219EF322}</a:tableStyleId>
              </a:tblPr>
              <a:tblGrid>
                <a:gridCol w="714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3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?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Content Placeholder 3"/>
          <p:cNvGraphicFramePr>
            <a:graphicFrameLocks/>
          </p:cNvGraphicFramePr>
          <p:nvPr/>
        </p:nvGraphicFramePr>
        <p:xfrm>
          <a:off x="1651219" y="4836286"/>
          <a:ext cx="5715040" cy="370840"/>
        </p:xfrm>
        <a:graphic>
          <a:graphicData uri="http://schemas.openxmlformats.org/drawingml/2006/table">
            <a:tbl>
              <a:tblPr>
                <a:solidFill>
                  <a:srgbClr val="FFFFCC"/>
                </a:solidFill>
                <a:tableStyleId>{F5AB1C69-6EDB-4FF4-983F-18BD219EF322}</a:tableStyleId>
              </a:tblPr>
              <a:tblGrid>
                <a:gridCol w="714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?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Line 5"/>
          <p:cNvSpPr>
            <a:spLocks noChangeShapeType="1"/>
          </p:cNvSpPr>
          <p:nvPr/>
        </p:nvSpPr>
        <p:spPr bwMode="auto">
          <a:xfrm flipV="1">
            <a:off x="640233" y="2053087"/>
            <a:ext cx="1128181" cy="1207698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24285" y="3225990"/>
            <a:ext cx="3217653" cy="92333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800" dirty="0" err="1">
                <a:latin typeface="Trebuchet MS" pitchFamily="34" charset="0"/>
              </a:rPr>
              <a:t>Hodnota</a:t>
            </a:r>
            <a:r>
              <a:rPr lang="sk-SK" sz="1800" dirty="0">
                <a:latin typeface="Trebuchet MS" pitchFamily="34" charset="0"/>
              </a:rPr>
              <a:t> dlhopisu</a:t>
            </a:r>
            <a:r>
              <a:rPr lang="en-US" sz="1800" dirty="0">
                <a:latin typeface="Trebuchet MS" pitchFamily="34" charset="0"/>
              </a:rPr>
              <a:t>, </a:t>
            </a:r>
            <a:r>
              <a:rPr lang="en-US" sz="1800" dirty="0" err="1">
                <a:latin typeface="Trebuchet MS" pitchFamily="34" charset="0"/>
              </a:rPr>
              <a:t>ktor</a:t>
            </a:r>
            <a:r>
              <a:rPr lang="sk-SK" sz="1800" dirty="0">
                <a:latin typeface="Trebuchet MS" pitchFamily="34" charset="0"/>
              </a:rPr>
              <a:t>ý je</a:t>
            </a:r>
            <a:br>
              <a:rPr lang="sk-SK" sz="1800" dirty="0">
                <a:latin typeface="Trebuchet MS" pitchFamily="34" charset="0"/>
              </a:rPr>
            </a:br>
            <a:r>
              <a:rPr lang="sk-SK" sz="1800" dirty="0">
                <a:latin typeface="Trebuchet MS" pitchFamily="34" charset="0"/>
              </a:rPr>
              <a:t>v nejakom optimálnom vyplatení danej sumy.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/>
              <a:t>Dynamické programovanie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296778" y="1509840"/>
            <a:ext cx="8574505" cy="4718423"/>
          </a:xfrm>
        </p:spPr>
        <p:txBody>
          <a:bodyPr/>
          <a:lstStyle/>
          <a:p>
            <a:pPr eaLnBrk="1" hangingPunct="1"/>
            <a:r>
              <a:rPr lang="sk-SK" dirty="0"/>
              <a:t>Formalizácia riešenia, definovanie </a:t>
            </a:r>
            <a:r>
              <a:rPr lang="sk-SK" dirty="0" err="1"/>
              <a:t>podproblémov</a:t>
            </a:r>
            <a:r>
              <a:rPr lang="en-US" dirty="0"/>
              <a:t>, </a:t>
            </a:r>
            <a:r>
              <a:rPr lang="en-US" dirty="0" err="1">
                <a:solidFill>
                  <a:srgbClr val="FF0000"/>
                </a:solidFill>
              </a:rPr>
              <a:t>charakterizovanie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sk-SK" dirty="0">
                <a:solidFill>
                  <a:srgbClr val="FF0000"/>
                </a:solidFill>
              </a:rPr>
              <a:t>štruktúry </a:t>
            </a:r>
            <a:r>
              <a:rPr lang="sk-SK" dirty="0"/>
              <a:t>optimálneho riešenia</a:t>
            </a:r>
          </a:p>
          <a:p>
            <a:pPr eaLnBrk="1" hangingPunct="1"/>
            <a:r>
              <a:rPr lang="sk-SK" b="1" dirty="0">
                <a:solidFill>
                  <a:srgbClr val="FF0000"/>
                </a:solidFill>
              </a:rPr>
              <a:t>„Magický vzorec“ </a:t>
            </a:r>
            <a:r>
              <a:rPr lang="sk-SK" dirty="0"/>
              <a:t>na výpočet optimálneho riešenia z optimálnych riešení </a:t>
            </a:r>
            <a:r>
              <a:rPr lang="sk-SK" dirty="0" err="1"/>
              <a:t>podproblémov</a:t>
            </a:r>
            <a:endParaRPr lang="sk-SK" dirty="0"/>
          </a:p>
          <a:p>
            <a:pPr eaLnBrk="1" hangingPunct="1"/>
            <a:r>
              <a:rPr lang="sk-SK" dirty="0"/>
              <a:t>Skonštruovanie riešení z riešení </a:t>
            </a:r>
            <a:r>
              <a:rPr lang="sk-SK" dirty="0" err="1"/>
              <a:t>podproblémov</a:t>
            </a:r>
            <a:r>
              <a:rPr lang="sk-SK" dirty="0"/>
              <a:t> prístupom </a:t>
            </a:r>
            <a:r>
              <a:rPr lang="sk-SK" b="1" dirty="0" err="1">
                <a:solidFill>
                  <a:srgbClr val="FF0000"/>
                </a:solidFill>
              </a:rPr>
              <a:t>zdola-nahor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sk-SK" dirty="0"/>
              <a:t>„vyplnenie tabuľky“</a:t>
            </a:r>
            <a:r>
              <a:rPr lang="en-US" dirty="0"/>
              <a:t>)</a:t>
            </a:r>
          </a:p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N</a:t>
            </a:r>
            <a:r>
              <a:rPr lang="sk-SK" b="1" dirty="0" err="1">
                <a:solidFill>
                  <a:srgbClr val="FF0000"/>
                </a:solidFill>
              </a:rPr>
              <a:t>ájdenie</a:t>
            </a:r>
            <a:r>
              <a:rPr lang="sk-SK" b="1" dirty="0">
                <a:solidFill>
                  <a:srgbClr val="FF0000"/>
                </a:solidFill>
              </a:rPr>
              <a:t> hodnoty </a:t>
            </a:r>
            <a:r>
              <a:rPr lang="sk-SK" dirty="0"/>
              <a:t>optimálneho riešenia</a:t>
            </a:r>
          </a:p>
          <a:p>
            <a:pPr eaLnBrk="1" hangingPunct="1"/>
            <a:r>
              <a:rPr lang="sk-SK" dirty="0"/>
              <a:t>Zrekonštruovanie optimálneho riešenia </a:t>
            </a:r>
            <a:r>
              <a:rPr lang="en-US" dirty="0"/>
              <a:t>(sp</a:t>
            </a:r>
            <a:r>
              <a:rPr lang="sk-SK" dirty="0" err="1"/>
              <a:t>ätným</a:t>
            </a:r>
            <a:r>
              <a:rPr lang="sk-SK" dirty="0"/>
              <a:t> prechodom</a:t>
            </a:r>
            <a:r>
              <a:rPr lang="en-US" dirty="0"/>
              <a:t>)</a:t>
            </a:r>
            <a:endParaRPr lang="sk-SK" dirty="0"/>
          </a:p>
        </p:txBody>
      </p:sp>
    </p:spTree>
  </p:cSld>
  <p:clrMapOvr>
    <a:masterClrMapping/>
  </p:clrMapOvr>
  <p:transition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Nič nové ...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Postup, ktorý sme použili pri riešení „bankového problému“ už poznáme:</a:t>
            </a:r>
          </a:p>
          <a:p>
            <a:pPr lvl="1" eaLnBrk="1" hangingPunct="1"/>
            <a:r>
              <a:rPr lang="sk-SK" b="1" dirty="0" err="1">
                <a:solidFill>
                  <a:srgbClr val="FF0000"/>
                </a:solidFill>
              </a:rPr>
              <a:t>Fibonacciho</a:t>
            </a:r>
            <a:r>
              <a:rPr lang="sk-SK" b="1" dirty="0">
                <a:solidFill>
                  <a:srgbClr val="FF0000"/>
                </a:solidFill>
              </a:rPr>
              <a:t> čísla </a:t>
            </a:r>
            <a:r>
              <a:rPr lang="sk-SK" dirty="0"/>
              <a:t>F</a:t>
            </a:r>
            <a:r>
              <a:rPr lang="en-US" dirty="0"/>
              <a:t>(n) = F(n-1) + F(n-2) </a:t>
            </a:r>
            <a:r>
              <a:rPr lang="en-US" dirty="0" err="1"/>
              <a:t>sme</a:t>
            </a:r>
            <a:r>
              <a:rPr lang="en-US" dirty="0"/>
              <a:t> </a:t>
            </a:r>
            <a:r>
              <a:rPr lang="en-US" dirty="0" err="1"/>
              <a:t>rie</a:t>
            </a:r>
            <a:r>
              <a:rPr lang="sk-SK" dirty="0"/>
              <a:t>šili aj </a:t>
            </a:r>
            <a:r>
              <a:rPr lang="sk-SK" dirty="0" err="1"/>
              <a:t>vyplňaním</a:t>
            </a:r>
            <a:r>
              <a:rPr lang="sk-SK" dirty="0"/>
              <a:t> poľa</a:t>
            </a:r>
          </a:p>
          <a:p>
            <a:pPr lvl="1" eaLnBrk="1" hangingPunct="1"/>
            <a:r>
              <a:rPr lang="sk-SK" dirty="0" err="1"/>
              <a:t>Fibonacciho</a:t>
            </a:r>
            <a:r>
              <a:rPr lang="sk-SK" dirty="0"/>
              <a:t> čísla ide riešiť aj bez poľa s použitím 3 premenných</a:t>
            </a:r>
          </a:p>
          <a:p>
            <a:pPr lvl="2" eaLnBrk="1" hangingPunct="1">
              <a:buFont typeface="Arial" charset="0"/>
              <a:buChar char="•"/>
            </a:pPr>
            <a:r>
              <a:rPr lang="sk-SK" b="1" dirty="0"/>
              <a:t>Idea:</a:t>
            </a:r>
            <a:r>
              <a:rPr lang="sk-SK" dirty="0"/>
              <a:t> na vyplnenie políčka poľa nám stačia len </a:t>
            </a:r>
            <a:r>
              <a:rPr lang="en-US" dirty="0" err="1"/>
              <a:t>dve</a:t>
            </a:r>
            <a:r>
              <a:rPr lang="sk-SK" dirty="0"/>
              <a:t> predchádzajúce hodnoty</a:t>
            </a:r>
          </a:p>
          <a:p>
            <a:pPr lvl="2" eaLnBrk="1" hangingPunct="1">
              <a:buFont typeface="Arial" charset="0"/>
              <a:buChar char="•"/>
            </a:pPr>
            <a:r>
              <a:rPr lang="sk-SK" dirty="0"/>
              <a:t>Podobnú „fintu“ ide často použiť aj pri dynamickom programovaní – v bankovom probléme potrebujeme </a:t>
            </a:r>
            <a:r>
              <a:rPr lang="en-US" b="1" i="1" dirty="0"/>
              <a:t>max{h[</a:t>
            </a:r>
            <a:r>
              <a:rPr lang="en-US" b="1" i="1" dirty="0" err="1"/>
              <a:t>i</a:t>
            </a:r>
            <a:r>
              <a:rPr lang="en-US" b="1" i="1" dirty="0"/>
              <a:t>]} </a:t>
            </a:r>
            <a:r>
              <a:rPr lang="sk-SK" dirty="0"/>
              <a:t>predchádzajúcich políčok</a:t>
            </a:r>
          </a:p>
        </p:txBody>
      </p:sp>
    </p:spTree>
  </p:cSld>
  <p:clrMapOvr>
    <a:masterClrMapping/>
  </p:clrMapOvr>
  <p:transition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3200"/>
              <a:t>Kedy dynamické programovanie</a:t>
            </a:r>
            <a:r>
              <a:rPr lang="en-US" sz="3200"/>
              <a:t>?</a:t>
            </a:r>
            <a:endParaRPr lang="sk-SK" sz="320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err="1">
                <a:solidFill>
                  <a:srgbClr val="FF0000"/>
                </a:solidFill>
              </a:rPr>
              <a:t>Optim</a:t>
            </a:r>
            <a:r>
              <a:rPr lang="sk-SK" b="1" dirty="0" err="1">
                <a:solidFill>
                  <a:srgbClr val="FF0000"/>
                </a:solidFill>
              </a:rPr>
              <a:t>álna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sk-SK" b="1" dirty="0" err="1">
                <a:solidFill>
                  <a:srgbClr val="FF0000"/>
                </a:solidFill>
              </a:rPr>
              <a:t>podštruktúra</a:t>
            </a:r>
            <a:endParaRPr lang="sk-SK" b="1" dirty="0">
              <a:solidFill>
                <a:srgbClr val="FF0000"/>
              </a:solidFill>
            </a:endParaRPr>
          </a:p>
          <a:p>
            <a:pPr lvl="1" eaLnBrk="1" hangingPunct="1"/>
            <a:r>
              <a:rPr lang="sk-SK" dirty="0"/>
              <a:t>optimálne riešenie je možné získať z optimálnych riešení </a:t>
            </a:r>
            <a:r>
              <a:rPr lang="sk-SK" dirty="0" err="1"/>
              <a:t>podproblémov</a:t>
            </a:r>
            <a:endParaRPr lang="sk-SK" dirty="0"/>
          </a:p>
          <a:p>
            <a:pPr eaLnBrk="1" hangingPunct="1"/>
            <a:r>
              <a:rPr lang="sk-SK" b="1" dirty="0">
                <a:solidFill>
                  <a:srgbClr val="FF0000"/>
                </a:solidFill>
              </a:rPr>
              <a:t>Prekrývajúce sa </a:t>
            </a:r>
            <a:r>
              <a:rPr lang="sk-SK" b="1" dirty="0" err="1">
                <a:solidFill>
                  <a:srgbClr val="FF0000"/>
                </a:solidFill>
              </a:rPr>
              <a:t>podproblémy</a:t>
            </a:r>
            <a:endParaRPr lang="sk-SK" b="1" dirty="0">
              <a:solidFill>
                <a:srgbClr val="FF0000"/>
              </a:solidFill>
            </a:endParaRPr>
          </a:p>
          <a:p>
            <a:pPr lvl="1" eaLnBrk="1" hangingPunct="1"/>
            <a:r>
              <a:rPr lang="sk-SK" dirty="0"/>
              <a:t>celkový počet rôznych </a:t>
            </a:r>
            <a:r>
              <a:rPr lang="sk-SK" dirty="0" err="1"/>
              <a:t>podproblémov</a:t>
            </a:r>
            <a:r>
              <a:rPr lang="sk-SK" dirty="0"/>
              <a:t> musí byť relatívne malý</a:t>
            </a:r>
          </a:p>
          <a:p>
            <a:pPr lvl="1" eaLnBrk="1" hangingPunct="1">
              <a:buFont typeface="Arial" charset="0"/>
              <a:buChar char="•"/>
            </a:pPr>
            <a:endParaRPr lang="sk-SK" dirty="0"/>
          </a:p>
          <a:p>
            <a:pPr eaLnBrk="1" hangingPunct="1"/>
            <a:r>
              <a:rPr lang="sk-SK" b="1" dirty="0">
                <a:solidFill>
                  <a:srgbClr val="FF0000"/>
                </a:solidFill>
              </a:rPr>
              <a:t>Prístup </a:t>
            </a:r>
            <a:r>
              <a:rPr lang="sk-SK" b="1" dirty="0" err="1">
                <a:solidFill>
                  <a:srgbClr val="FF0000"/>
                </a:solidFill>
              </a:rPr>
              <a:t>zdola-nahor</a:t>
            </a:r>
            <a:endParaRPr lang="sk-SK" b="1" dirty="0">
              <a:solidFill>
                <a:srgbClr val="FF0000"/>
              </a:solidFill>
            </a:endParaRPr>
          </a:p>
          <a:p>
            <a:pPr lvl="1" eaLnBrk="1" hangingPunct="1"/>
            <a:r>
              <a:rPr lang="sk-SK" dirty="0"/>
              <a:t>od malých problémov k väčším...</a:t>
            </a:r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Rozdeľuj a panuj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Stratégiu </a:t>
            </a:r>
            <a:r>
              <a:rPr lang="sk-SK" b="1" dirty="0"/>
              <a:t>rozdeľuj a panuj </a:t>
            </a:r>
            <a:r>
              <a:rPr lang="sk-SK" dirty="0"/>
              <a:t>sme už používali:</a:t>
            </a:r>
          </a:p>
          <a:p>
            <a:pPr lvl="1" eaLnBrk="1" hangingPunct="1"/>
            <a:r>
              <a:rPr lang="sk-SK" b="1" dirty="0" err="1">
                <a:solidFill>
                  <a:srgbClr val="FF0000"/>
                </a:solidFill>
              </a:rPr>
              <a:t>QuickSort</a:t>
            </a:r>
            <a:endParaRPr lang="sk-SK" b="1" dirty="0">
              <a:solidFill>
                <a:srgbClr val="FF0000"/>
              </a:solidFill>
            </a:endParaRPr>
          </a:p>
          <a:p>
            <a:pPr lvl="2" eaLnBrk="1" hangingPunct="1"/>
            <a:r>
              <a:rPr lang="sk-SK" dirty="0"/>
              <a:t>p</a:t>
            </a:r>
            <a:r>
              <a:rPr lang="en-US" dirty="0" err="1"/>
              <a:t>ivotiz</a:t>
            </a:r>
            <a:r>
              <a:rPr lang="sk-SK" dirty="0" err="1"/>
              <a:t>ácia</a:t>
            </a:r>
            <a:r>
              <a:rPr lang="sk-SK" dirty="0"/>
              <a:t> </a:t>
            </a:r>
            <a:r>
              <a:rPr lang="sk-SK" b="1" dirty="0"/>
              <a:t>rozdelí problém </a:t>
            </a:r>
            <a:r>
              <a:rPr lang="en-US" dirty="0"/>
              <a:t>(</a:t>
            </a:r>
            <a:r>
              <a:rPr lang="en-US" dirty="0" err="1"/>
              <a:t>postupnos</a:t>
            </a:r>
            <a:r>
              <a:rPr lang="sk-SK" dirty="0"/>
              <a:t>ť</a:t>
            </a:r>
            <a:r>
              <a:rPr lang="en-US" dirty="0"/>
              <a:t>)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sk-SK" dirty="0"/>
              <a:t>dva</a:t>
            </a:r>
            <a:r>
              <a:rPr lang="en-US" dirty="0"/>
              <a:t> </a:t>
            </a:r>
            <a:r>
              <a:rPr lang="sk-SK" dirty="0"/>
              <a:t>menšie </a:t>
            </a:r>
            <a:r>
              <a:rPr lang="en-US" dirty="0" err="1"/>
              <a:t>probl</a:t>
            </a:r>
            <a:r>
              <a:rPr lang="sk-SK" dirty="0" err="1"/>
              <a:t>émy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postupnosti</a:t>
            </a:r>
            <a:r>
              <a:rPr lang="en-US" dirty="0"/>
              <a:t>)</a:t>
            </a:r>
          </a:p>
          <a:p>
            <a:pPr lvl="2" eaLnBrk="1" hangingPunct="1"/>
            <a:r>
              <a:rPr lang="sk-SK" dirty="0"/>
              <a:t>p</a:t>
            </a:r>
            <a:r>
              <a:rPr lang="en-US" dirty="0" err="1"/>
              <a:t>robl</a:t>
            </a:r>
            <a:r>
              <a:rPr lang="sk-SK" dirty="0" err="1"/>
              <a:t>émy</a:t>
            </a:r>
            <a:r>
              <a:rPr lang="sk-SK" dirty="0"/>
              <a:t> vyriešime, ich vyriešením máme riešenie pre pôvodný problém</a:t>
            </a:r>
          </a:p>
          <a:p>
            <a:pPr lvl="1" eaLnBrk="1" hangingPunct="1"/>
            <a:r>
              <a:rPr lang="sk-SK" b="1" dirty="0" err="1">
                <a:solidFill>
                  <a:srgbClr val="FF0000"/>
                </a:solidFill>
              </a:rPr>
              <a:t>MergeSort</a:t>
            </a:r>
            <a:endParaRPr lang="sk-SK" b="1" dirty="0">
              <a:solidFill>
                <a:srgbClr val="FF0000"/>
              </a:solidFill>
            </a:endParaRPr>
          </a:p>
          <a:p>
            <a:pPr lvl="2" eaLnBrk="1" hangingPunct="1"/>
            <a:r>
              <a:rPr lang="sk-SK" b="1" dirty="0"/>
              <a:t>rozdelíme problém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dirty="0" err="1"/>
              <a:t>postupnos</a:t>
            </a:r>
            <a:r>
              <a:rPr lang="sk-SK" dirty="0"/>
              <a:t>ť</a:t>
            </a:r>
            <a:r>
              <a:rPr lang="en-US" dirty="0"/>
              <a:t>)</a:t>
            </a:r>
            <a:r>
              <a:rPr lang="sk-SK" dirty="0"/>
              <a:t> na dva menšie </a:t>
            </a:r>
            <a:r>
              <a:rPr lang="sk-SK" dirty="0" err="1"/>
              <a:t>podproblémy</a:t>
            </a:r>
            <a:r>
              <a:rPr lang="sk-SK" dirty="0"/>
              <a:t> a vyriešime ich</a:t>
            </a:r>
          </a:p>
          <a:p>
            <a:pPr lvl="2" eaLnBrk="1" hangingPunct="1"/>
            <a:r>
              <a:rPr lang="sk-SK" dirty="0"/>
              <a:t>z </a:t>
            </a:r>
            <a:r>
              <a:rPr lang="sk-SK" b="1" dirty="0"/>
              <a:t>riešení </a:t>
            </a:r>
            <a:r>
              <a:rPr lang="sk-SK" b="1" dirty="0" err="1"/>
              <a:t>podproblémov</a:t>
            </a:r>
            <a:r>
              <a:rPr lang="sk-SK" b="1" dirty="0"/>
              <a:t> vytvoríme riešenie </a:t>
            </a:r>
            <a:r>
              <a:rPr lang="sk-SK" dirty="0"/>
              <a:t>problému </a:t>
            </a:r>
            <a:r>
              <a:rPr lang="en-US" dirty="0" err="1"/>
              <a:t>pomocou</a:t>
            </a:r>
            <a:r>
              <a:rPr lang="en-US" dirty="0"/>
              <a:t> </a:t>
            </a:r>
            <a:r>
              <a:rPr lang="en-US" dirty="0" err="1"/>
              <a:t>algoritmu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zl</a:t>
            </a:r>
            <a:r>
              <a:rPr lang="sk-SK" dirty="0" err="1"/>
              <a:t>účenie</a:t>
            </a:r>
            <a:r>
              <a:rPr lang="sk-SK" dirty="0"/>
              <a:t> </a:t>
            </a:r>
            <a:r>
              <a:rPr lang="en-US" dirty="0" err="1"/>
              <a:t>dvoch</a:t>
            </a:r>
            <a:r>
              <a:rPr lang="sk-SK" dirty="0"/>
              <a:t> utriedených </a:t>
            </a:r>
            <a:r>
              <a:rPr lang="en-US" dirty="0"/>
              <a:t>(</a:t>
            </a:r>
            <a:r>
              <a:rPr lang="en-US" dirty="0" err="1"/>
              <a:t>usporiadan</a:t>
            </a:r>
            <a:r>
              <a:rPr lang="sk-SK" dirty="0" err="1"/>
              <a:t>ých</a:t>
            </a:r>
            <a:r>
              <a:rPr lang="en-US" dirty="0"/>
              <a:t>) </a:t>
            </a:r>
            <a:r>
              <a:rPr lang="sk-SK" dirty="0"/>
              <a:t>postupností</a:t>
            </a:r>
          </a:p>
        </p:txBody>
      </p:sp>
    </p:spTree>
  </p:cSld>
  <p:clrMapOvr>
    <a:masterClrMapping/>
  </p:clrMapOvr>
  <p:transition>
    <p:fade thruBlk="1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520" y="2348742"/>
            <a:ext cx="77421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ts val="1500"/>
              </a:spcBef>
              <a:spcAft>
                <a:spcPts val="150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5400" b="1" dirty="0" err="1"/>
              <a:t>Najdlh</a:t>
            </a:r>
            <a:r>
              <a:rPr lang="sk-SK" sz="5400" b="1" dirty="0" err="1"/>
              <a:t>šia</a:t>
            </a:r>
            <a:r>
              <a:rPr lang="sk-SK" sz="5400" b="1" dirty="0"/>
              <a:t> vybraná rastúca </a:t>
            </a:r>
            <a:r>
              <a:rPr lang="sk-SK" sz="5400" b="1" dirty="0" err="1"/>
              <a:t>podpostupnosť</a:t>
            </a:r>
            <a:endParaRPr lang="sk-SK" sz="5400" b="1" dirty="0"/>
          </a:p>
        </p:txBody>
      </p:sp>
    </p:spTree>
  </p:cSld>
  <p:clrMapOvr>
    <a:masterClrMapping/>
  </p:clrMapOvr>
  <p:transition spd="med">
    <p:randomBa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9332" y="356683"/>
            <a:ext cx="6904037" cy="530225"/>
          </a:xfrm>
        </p:spPr>
        <p:txBody>
          <a:bodyPr/>
          <a:lstStyle/>
          <a:p>
            <a:r>
              <a:rPr lang="sk-SK" sz="2400" dirty="0"/>
              <a:t>Najdlhšia vybraná rastúca </a:t>
            </a:r>
            <a:r>
              <a:rPr lang="sk-SK" sz="2400" dirty="0" err="1"/>
              <a:t>podpostupnosť</a:t>
            </a:r>
            <a:endParaRPr lang="sk-SK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Postupnos</a:t>
            </a:r>
            <a:r>
              <a:rPr lang="sk-SK" dirty="0"/>
              <a:t>ť n čísel</a:t>
            </a:r>
            <a:r>
              <a:rPr lang="en-US" dirty="0"/>
              <a:t>:</a:t>
            </a:r>
          </a:p>
          <a:p>
            <a:pPr>
              <a:buNone/>
            </a:pPr>
            <a:endParaRPr lang="sk-SK" dirty="0"/>
          </a:p>
          <a:p>
            <a:r>
              <a:rPr lang="en-US" dirty="0" err="1"/>
              <a:t>Ako</a:t>
            </a:r>
            <a:r>
              <a:rPr lang="en-US" dirty="0"/>
              <a:t> </a:t>
            </a:r>
            <a:r>
              <a:rPr lang="sk-SK" dirty="0"/>
              <a:t>vybrať čo najviac čísel tak, aby vybrané čísla tvorili </a:t>
            </a:r>
            <a:r>
              <a:rPr lang="sk-SK" b="1" dirty="0">
                <a:solidFill>
                  <a:srgbClr val="FF0000"/>
                </a:solidFill>
              </a:rPr>
              <a:t>rastúcu </a:t>
            </a:r>
            <a:r>
              <a:rPr lang="sk-SK" b="1" dirty="0" err="1">
                <a:solidFill>
                  <a:srgbClr val="FF0000"/>
                </a:solidFill>
              </a:rPr>
              <a:t>podpostupnosť</a:t>
            </a:r>
            <a:r>
              <a:rPr lang="en-US" dirty="0"/>
              <a:t>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sk-SK" dirty="0"/>
              <a:t>Iné riešenie</a:t>
            </a:r>
            <a:r>
              <a:rPr lang="en-US" dirty="0"/>
              <a:t>:</a:t>
            </a:r>
          </a:p>
          <a:p>
            <a:r>
              <a:rPr lang="en-US" i="1" dirty="0" err="1"/>
              <a:t>Existuje</a:t>
            </a:r>
            <a:r>
              <a:rPr lang="en-US" i="1" dirty="0"/>
              <a:t> </a:t>
            </a:r>
            <a:r>
              <a:rPr lang="en-US" i="1" dirty="0" err="1"/>
              <a:t>rie</a:t>
            </a:r>
            <a:r>
              <a:rPr lang="sk-SK" i="1" dirty="0" err="1"/>
              <a:t>šenie</a:t>
            </a:r>
            <a:r>
              <a:rPr lang="sk-SK" i="1" dirty="0"/>
              <a:t>, kde vyberieme viac ako 4 čísla</a:t>
            </a:r>
            <a:r>
              <a:rPr lang="en-US" i="1" dirty="0"/>
              <a:t>?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1739909" y="3715099"/>
          <a:ext cx="5715040" cy="370840"/>
        </p:xfrm>
        <a:graphic>
          <a:graphicData uri="http://schemas.openxmlformats.org/drawingml/2006/table">
            <a:tbl>
              <a:tblPr>
                <a:solidFill>
                  <a:srgbClr val="FFFFCC"/>
                </a:solidFill>
                <a:tableStyleId>{F5AB1C69-6EDB-4FF4-983F-18BD219EF322}</a:tableStyleId>
              </a:tblPr>
              <a:tblGrid>
                <a:gridCol w="714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1771540" y="1952435"/>
          <a:ext cx="5715040" cy="370840"/>
        </p:xfrm>
        <a:graphic>
          <a:graphicData uri="http://schemas.openxmlformats.org/drawingml/2006/table">
            <a:tbl>
              <a:tblPr>
                <a:solidFill>
                  <a:srgbClr val="FFFFCC"/>
                </a:solidFill>
                <a:tableStyleId>{F5AB1C69-6EDB-4FF4-983F-18BD219EF322}</a:tableStyleId>
              </a:tblPr>
              <a:tblGrid>
                <a:gridCol w="714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692105" y="4356340"/>
            <a:ext cx="1656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3 &lt; 4 &lt; 6 &lt; 8</a:t>
            </a:r>
            <a:endParaRPr lang="sk-SK" dirty="0">
              <a:latin typeface="+mj-lt"/>
            </a:endParaRP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/>
        </p:nvGraphicFramePr>
        <p:xfrm>
          <a:off x="2858468" y="5377123"/>
          <a:ext cx="5715040" cy="370840"/>
        </p:xfrm>
        <a:graphic>
          <a:graphicData uri="http://schemas.openxmlformats.org/drawingml/2006/table">
            <a:tbl>
              <a:tblPr>
                <a:solidFill>
                  <a:srgbClr val="FFFFCC"/>
                </a:solidFill>
                <a:tableStyleId>{F5AB1C69-6EDB-4FF4-983F-18BD219EF322}</a:tableStyleId>
              </a:tblPr>
              <a:tblGrid>
                <a:gridCol w="714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randomBa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Charakterizovanie</a:t>
            </a:r>
            <a:r>
              <a:rPr lang="en-US" dirty="0"/>
              <a:t> </a:t>
            </a:r>
            <a:r>
              <a:rPr lang="sk-SK" dirty="0"/>
              <a:t>štruktúry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1705403" y="3551197"/>
          <a:ext cx="5715040" cy="370840"/>
        </p:xfrm>
        <a:graphic>
          <a:graphicData uri="http://schemas.openxmlformats.org/drawingml/2006/table">
            <a:tbl>
              <a:tblPr>
                <a:solidFill>
                  <a:srgbClr val="FFFFCC"/>
                </a:solidFill>
                <a:tableStyleId>{F5AB1C69-6EDB-4FF4-983F-18BD219EF322}</a:tableStyleId>
              </a:tblPr>
              <a:tblGrid>
                <a:gridCol w="714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...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...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sk-SK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Line 5"/>
          <p:cNvSpPr>
            <a:spLocks noChangeShapeType="1"/>
          </p:cNvSpPr>
          <p:nvPr/>
        </p:nvSpPr>
        <p:spPr bwMode="auto">
          <a:xfrm flipH="1">
            <a:off x="6366294" y="2277374"/>
            <a:ext cx="674740" cy="1259456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718649" y="1259168"/>
            <a:ext cx="4226941" cy="120032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sk-SK" sz="1800" dirty="0">
                <a:latin typeface="Trebuchet MS" pitchFamily="34" charset="0"/>
              </a:rPr>
              <a:t>Uvažujme </a:t>
            </a:r>
            <a:r>
              <a:rPr lang="sk-SK" sz="1800" b="1" dirty="0">
                <a:latin typeface="Trebuchet MS" pitchFamily="34" charset="0"/>
              </a:rPr>
              <a:t>najdlhšiu </a:t>
            </a:r>
            <a:r>
              <a:rPr lang="en-US" sz="1800" b="1" dirty="0" err="1">
                <a:latin typeface="Trebuchet MS" pitchFamily="34" charset="0"/>
              </a:rPr>
              <a:t>vybran</a:t>
            </a:r>
            <a:r>
              <a:rPr lang="sk-SK" sz="1800" b="1" dirty="0">
                <a:latin typeface="Trebuchet MS" pitchFamily="34" charset="0"/>
              </a:rPr>
              <a:t>ú rastúcu </a:t>
            </a:r>
            <a:r>
              <a:rPr lang="sk-SK" sz="1800" b="1" dirty="0" err="1">
                <a:latin typeface="Trebuchet MS" pitchFamily="34" charset="0"/>
              </a:rPr>
              <a:t>podpostupnosť</a:t>
            </a:r>
            <a:r>
              <a:rPr lang="sk-SK" sz="1800" dirty="0">
                <a:latin typeface="Trebuchet MS" pitchFamily="34" charset="0"/>
              </a:rPr>
              <a:t>, ktorá končí vo zvolenom </a:t>
            </a:r>
            <a:r>
              <a:rPr lang="en-US" sz="1800" dirty="0" err="1">
                <a:latin typeface="Trebuchet MS" pitchFamily="34" charset="0"/>
              </a:rPr>
              <a:t>prvku</a:t>
            </a:r>
            <a:r>
              <a:rPr lang="en-US" sz="1800" dirty="0">
                <a:latin typeface="Trebuchet MS" pitchFamily="34" charset="0"/>
              </a:rPr>
              <a:t> </a:t>
            </a:r>
            <a:r>
              <a:rPr lang="en-US" sz="1800" dirty="0" err="1">
                <a:latin typeface="Trebuchet MS" pitchFamily="34" charset="0"/>
              </a:rPr>
              <a:t>postupnosti</a:t>
            </a:r>
            <a:br>
              <a:rPr lang="sk-SK" sz="1800" dirty="0">
                <a:latin typeface="Trebuchet MS" pitchFamily="34" charset="0"/>
              </a:rPr>
            </a:br>
            <a:r>
              <a:rPr lang="en-US" sz="1800" dirty="0">
                <a:latin typeface="Trebuchet MS" pitchFamily="34" charset="0"/>
              </a:rPr>
              <a:t>(a </a:t>
            </a:r>
            <a:r>
              <a:rPr lang="en-US" sz="1800" dirty="0" err="1">
                <a:latin typeface="Trebuchet MS" pitchFamily="34" charset="0"/>
              </a:rPr>
              <a:t>obsahuje</a:t>
            </a:r>
            <a:r>
              <a:rPr lang="en-US" sz="1800" dirty="0">
                <a:latin typeface="Trebuchet MS" pitchFamily="34" charset="0"/>
              </a:rPr>
              <a:t> ho)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reeform 18"/>
          <p:cNvSpPr>
            <a:spLocks/>
          </p:cNvSpPr>
          <p:nvPr/>
        </p:nvSpPr>
        <p:spPr bwMode="auto">
          <a:xfrm>
            <a:off x="4929187" y="3968691"/>
            <a:ext cx="1449387" cy="242888"/>
          </a:xfrm>
          <a:custGeom>
            <a:avLst/>
            <a:gdLst>
              <a:gd name="T0" fmla="*/ 5636765 w 734939"/>
              <a:gd name="T1" fmla="*/ 0 h 243555"/>
              <a:gd name="T2" fmla="*/ 2621753 w 734939"/>
              <a:gd name="T3" fmla="*/ 237973 h 243555"/>
              <a:gd name="T4" fmla="*/ 0 w 734939"/>
              <a:gd name="T5" fmla="*/ 25497 h 243555"/>
              <a:gd name="T6" fmla="*/ 0 60000 65536"/>
              <a:gd name="T7" fmla="*/ 0 60000 65536"/>
              <a:gd name="T8" fmla="*/ 0 60000 65536"/>
              <a:gd name="T9" fmla="*/ 0 w 734939"/>
              <a:gd name="T10" fmla="*/ 0 h 243555"/>
              <a:gd name="T11" fmla="*/ 734939 w 734939"/>
              <a:gd name="T12" fmla="*/ 243555 h 2435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4939" h="243555">
                <a:moveTo>
                  <a:pt x="734939" y="0"/>
                </a:moveTo>
                <a:cubicBezTo>
                  <a:pt x="599630" y="117504"/>
                  <a:pt x="464322" y="235009"/>
                  <a:pt x="341832" y="239282"/>
                </a:cubicBezTo>
                <a:cubicBezTo>
                  <a:pt x="219342" y="243555"/>
                  <a:pt x="109671" y="134596"/>
                  <a:pt x="0" y="25637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sk-SK"/>
          </a:p>
        </p:txBody>
      </p:sp>
      <p:sp>
        <p:nvSpPr>
          <p:cNvPr id="9" name="Freeform 12"/>
          <p:cNvSpPr>
            <a:spLocks/>
          </p:cNvSpPr>
          <p:nvPr/>
        </p:nvSpPr>
        <p:spPr bwMode="auto">
          <a:xfrm>
            <a:off x="4129328" y="3991454"/>
            <a:ext cx="735012" cy="242888"/>
          </a:xfrm>
          <a:custGeom>
            <a:avLst/>
            <a:gdLst>
              <a:gd name="T0" fmla="*/ 735085 w 734939"/>
              <a:gd name="T1" fmla="*/ 0 h 243555"/>
              <a:gd name="T2" fmla="*/ 341900 w 734939"/>
              <a:gd name="T3" fmla="*/ 237973 h 243555"/>
              <a:gd name="T4" fmla="*/ 0 w 734939"/>
              <a:gd name="T5" fmla="*/ 25497 h 243555"/>
              <a:gd name="T6" fmla="*/ 0 60000 65536"/>
              <a:gd name="T7" fmla="*/ 0 60000 65536"/>
              <a:gd name="T8" fmla="*/ 0 60000 65536"/>
              <a:gd name="T9" fmla="*/ 0 w 734939"/>
              <a:gd name="T10" fmla="*/ 0 h 243555"/>
              <a:gd name="T11" fmla="*/ 734939 w 734939"/>
              <a:gd name="T12" fmla="*/ 243555 h 2435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4939" h="243555">
                <a:moveTo>
                  <a:pt x="734939" y="0"/>
                </a:moveTo>
                <a:cubicBezTo>
                  <a:pt x="599630" y="117504"/>
                  <a:pt x="464322" y="235009"/>
                  <a:pt x="341832" y="239282"/>
                </a:cubicBezTo>
                <a:cubicBezTo>
                  <a:pt x="219342" y="243555"/>
                  <a:pt x="109671" y="134596"/>
                  <a:pt x="0" y="25637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sk-SK"/>
          </a:p>
        </p:txBody>
      </p:sp>
      <p:sp>
        <p:nvSpPr>
          <p:cNvPr id="10" name="Freeform 12"/>
          <p:cNvSpPr>
            <a:spLocks/>
          </p:cNvSpPr>
          <p:nvPr/>
        </p:nvSpPr>
        <p:spPr bwMode="auto">
          <a:xfrm>
            <a:off x="2757728" y="4025960"/>
            <a:ext cx="735012" cy="242888"/>
          </a:xfrm>
          <a:custGeom>
            <a:avLst/>
            <a:gdLst>
              <a:gd name="T0" fmla="*/ 735085 w 734939"/>
              <a:gd name="T1" fmla="*/ 0 h 243555"/>
              <a:gd name="T2" fmla="*/ 341900 w 734939"/>
              <a:gd name="T3" fmla="*/ 237973 h 243555"/>
              <a:gd name="T4" fmla="*/ 0 w 734939"/>
              <a:gd name="T5" fmla="*/ 25497 h 243555"/>
              <a:gd name="T6" fmla="*/ 0 60000 65536"/>
              <a:gd name="T7" fmla="*/ 0 60000 65536"/>
              <a:gd name="T8" fmla="*/ 0 60000 65536"/>
              <a:gd name="T9" fmla="*/ 0 w 734939"/>
              <a:gd name="T10" fmla="*/ 0 h 243555"/>
              <a:gd name="T11" fmla="*/ 734939 w 734939"/>
              <a:gd name="T12" fmla="*/ 243555 h 2435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4939" h="243555">
                <a:moveTo>
                  <a:pt x="734939" y="0"/>
                </a:moveTo>
                <a:cubicBezTo>
                  <a:pt x="599630" y="117504"/>
                  <a:pt x="464322" y="235009"/>
                  <a:pt x="341832" y="239282"/>
                </a:cubicBezTo>
                <a:cubicBezTo>
                  <a:pt x="219342" y="243555"/>
                  <a:pt x="109671" y="134596"/>
                  <a:pt x="0" y="25637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sk-SK"/>
          </a:p>
        </p:txBody>
      </p:sp>
      <p:sp>
        <p:nvSpPr>
          <p:cNvPr id="13" name="TextBox 12"/>
          <p:cNvSpPr txBox="1"/>
          <p:nvPr/>
        </p:nvSpPr>
        <p:spPr>
          <a:xfrm>
            <a:off x="1112807" y="4856672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latin typeface="+mj-lt"/>
              </a:rPr>
              <a:t>Optimálne riešenie </a:t>
            </a:r>
            <a:r>
              <a:rPr lang="sk-SK" dirty="0" err="1">
                <a:latin typeface="+mj-lt"/>
              </a:rPr>
              <a:t>predĺžuje</a:t>
            </a:r>
            <a:r>
              <a:rPr lang="sk-SK" dirty="0">
                <a:latin typeface="+mj-lt"/>
              </a:rPr>
              <a:t> o </a:t>
            </a:r>
            <a:r>
              <a:rPr lang="en-US" dirty="0" err="1">
                <a:latin typeface="+mj-lt"/>
              </a:rPr>
              <a:t>jeden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prvok</a:t>
            </a:r>
            <a:r>
              <a:rPr lang="en-US" dirty="0">
                <a:latin typeface="+mj-lt"/>
              </a:rPr>
              <a:t> (8)</a:t>
            </a:r>
            <a:r>
              <a:rPr lang="sk-SK" dirty="0">
                <a:latin typeface="+mj-lt"/>
              </a:rPr>
              <a:t> nejakú </a:t>
            </a:r>
            <a:r>
              <a:rPr lang="sk-SK" b="1" dirty="0">
                <a:latin typeface="+mj-lt"/>
              </a:rPr>
              <a:t>najdlhšiu vybranú rastúcu </a:t>
            </a:r>
            <a:r>
              <a:rPr lang="sk-SK" b="1" dirty="0" err="1">
                <a:latin typeface="+mj-lt"/>
              </a:rPr>
              <a:t>podpostupnosť</a:t>
            </a:r>
            <a:r>
              <a:rPr lang="sk-SK" dirty="0">
                <a:latin typeface="+mj-lt"/>
              </a:rPr>
              <a:t>, ktorá končí v nejakom </a:t>
            </a:r>
            <a:r>
              <a:rPr lang="en-US" b="1" dirty="0" err="1">
                <a:solidFill>
                  <a:srgbClr val="FF0000"/>
                </a:solidFill>
                <a:latin typeface="+mj-lt"/>
              </a:rPr>
              <a:t>prvku</a:t>
            </a:r>
            <a:r>
              <a:rPr lang="sk-SK" dirty="0">
                <a:latin typeface="+mj-lt"/>
              </a:rPr>
              <a:t>, ktorý je </a:t>
            </a:r>
            <a:r>
              <a:rPr lang="sk-SK" b="1" dirty="0">
                <a:solidFill>
                  <a:srgbClr val="C00000"/>
                </a:solidFill>
                <a:latin typeface="+mj-lt"/>
              </a:rPr>
              <a:t>naľavo od 8 </a:t>
            </a:r>
            <a:r>
              <a:rPr lang="sk-SK" dirty="0">
                <a:latin typeface="+mj-lt"/>
              </a:rPr>
              <a:t>a je </a:t>
            </a:r>
            <a:r>
              <a:rPr lang="sk-SK" b="1" dirty="0">
                <a:solidFill>
                  <a:srgbClr val="0070C0"/>
                </a:solidFill>
                <a:latin typeface="+mj-lt"/>
              </a:rPr>
              <a:t>menší ako </a:t>
            </a:r>
            <a:r>
              <a:rPr lang="en-US" b="1" dirty="0">
                <a:solidFill>
                  <a:srgbClr val="0070C0"/>
                </a:solidFill>
                <a:latin typeface="+mj-lt"/>
              </a:rPr>
              <a:t>8</a:t>
            </a:r>
            <a:r>
              <a:rPr lang="en-US" dirty="0">
                <a:latin typeface="+mj-lt"/>
              </a:rPr>
              <a:t>.</a:t>
            </a:r>
            <a:endParaRPr lang="sk-SK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5054" y="1880557"/>
            <a:ext cx="3933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+mj-lt"/>
              </a:rPr>
              <a:t>D[</a:t>
            </a:r>
            <a:r>
              <a:rPr lang="en-US" b="1" dirty="0" err="1">
                <a:solidFill>
                  <a:srgbClr val="FF0000"/>
                </a:solidFill>
                <a:latin typeface="+mj-lt"/>
              </a:rPr>
              <a:t>i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] </a:t>
            </a:r>
            <a:r>
              <a:rPr lang="en-US" dirty="0">
                <a:latin typeface="+mj-lt"/>
              </a:rPr>
              <a:t>– </a:t>
            </a:r>
            <a:r>
              <a:rPr lang="en-US" sz="1800" dirty="0">
                <a:latin typeface="+mj-lt"/>
              </a:rPr>
              <a:t>d</a:t>
            </a:r>
            <a:r>
              <a:rPr lang="sk-SK" sz="1800" dirty="0" err="1">
                <a:latin typeface="+mj-lt"/>
              </a:rPr>
              <a:t>ĺžka</a:t>
            </a:r>
            <a:r>
              <a:rPr lang="sk-SK" sz="1800" dirty="0">
                <a:latin typeface="+mj-lt"/>
              </a:rPr>
              <a:t> </a:t>
            </a:r>
            <a:r>
              <a:rPr lang="sk-SK" sz="1800" b="1" dirty="0">
                <a:latin typeface="+mj-lt"/>
              </a:rPr>
              <a:t>najdlhšej vybranej </a:t>
            </a:r>
            <a:r>
              <a:rPr lang="en-US" sz="1800" b="1" dirty="0" err="1">
                <a:latin typeface="+mj-lt"/>
              </a:rPr>
              <a:t>rast</a:t>
            </a:r>
            <a:r>
              <a:rPr lang="sk-SK" sz="1800" b="1" dirty="0" err="1">
                <a:latin typeface="+mj-lt"/>
              </a:rPr>
              <a:t>úcej</a:t>
            </a:r>
            <a:r>
              <a:rPr lang="sk-SK" sz="1800" b="1" dirty="0">
                <a:latin typeface="+mj-lt"/>
              </a:rPr>
              <a:t> </a:t>
            </a:r>
            <a:r>
              <a:rPr lang="sk-SK" sz="1800" b="1" dirty="0" err="1">
                <a:latin typeface="+mj-lt"/>
              </a:rPr>
              <a:t>podpostupnosti</a:t>
            </a:r>
            <a:r>
              <a:rPr lang="sk-SK" sz="1800" dirty="0">
                <a:latin typeface="+mj-lt"/>
              </a:rPr>
              <a:t>, ktorá </a:t>
            </a:r>
            <a:r>
              <a:rPr lang="sk-SK" sz="1800" b="1" dirty="0">
                <a:solidFill>
                  <a:srgbClr val="FF0000"/>
                </a:solidFill>
                <a:latin typeface="+mj-lt"/>
              </a:rPr>
              <a:t>končí v i</a:t>
            </a:r>
            <a:r>
              <a:rPr lang="en-US" sz="1800" b="1" dirty="0">
                <a:solidFill>
                  <a:srgbClr val="FF0000"/>
                </a:solidFill>
                <a:latin typeface="+mj-lt"/>
              </a:rPr>
              <a:t>-tom </a:t>
            </a:r>
            <a:r>
              <a:rPr lang="en-US" sz="1800" b="1" dirty="0" err="1">
                <a:solidFill>
                  <a:srgbClr val="FF0000"/>
                </a:solidFill>
                <a:latin typeface="+mj-lt"/>
              </a:rPr>
              <a:t>prvku</a:t>
            </a:r>
            <a:r>
              <a:rPr lang="en-US" sz="1800" dirty="0">
                <a:latin typeface="+mj-lt"/>
              </a:rPr>
              <a:t> (a </a:t>
            </a:r>
            <a:r>
              <a:rPr lang="en-US" sz="1800" dirty="0" err="1">
                <a:latin typeface="+mj-lt"/>
              </a:rPr>
              <a:t>obsahuje</a:t>
            </a:r>
            <a:r>
              <a:rPr lang="en-US" sz="1800" dirty="0">
                <a:latin typeface="+mj-lt"/>
              </a:rPr>
              <a:t> ho)</a:t>
            </a:r>
            <a:endParaRPr lang="sk-SK" dirty="0">
              <a:latin typeface="+mj-lt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„Magický vzorec“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1705403" y="3551197"/>
          <a:ext cx="5715040" cy="370840"/>
        </p:xfrm>
        <a:graphic>
          <a:graphicData uri="http://schemas.openxmlformats.org/drawingml/2006/table">
            <a:tbl>
              <a:tblPr>
                <a:solidFill>
                  <a:srgbClr val="FFFFCC"/>
                </a:solidFill>
                <a:tableStyleId>{F5AB1C69-6EDB-4FF4-983F-18BD219EF322}</a:tableStyleId>
              </a:tblPr>
              <a:tblGrid>
                <a:gridCol w="714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...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...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sk-SK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Freeform 18"/>
          <p:cNvSpPr>
            <a:spLocks/>
          </p:cNvSpPr>
          <p:nvPr/>
        </p:nvSpPr>
        <p:spPr bwMode="auto">
          <a:xfrm>
            <a:off x="4929187" y="3968691"/>
            <a:ext cx="1449387" cy="242888"/>
          </a:xfrm>
          <a:custGeom>
            <a:avLst/>
            <a:gdLst>
              <a:gd name="T0" fmla="*/ 5636765 w 734939"/>
              <a:gd name="T1" fmla="*/ 0 h 243555"/>
              <a:gd name="T2" fmla="*/ 2621753 w 734939"/>
              <a:gd name="T3" fmla="*/ 237973 h 243555"/>
              <a:gd name="T4" fmla="*/ 0 w 734939"/>
              <a:gd name="T5" fmla="*/ 25497 h 243555"/>
              <a:gd name="T6" fmla="*/ 0 60000 65536"/>
              <a:gd name="T7" fmla="*/ 0 60000 65536"/>
              <a:gd name="T8" fmla="*/ 0 60000 65536"/>
              <a:gd name="T9" fmla="*/ 0 w 734939"/>
              <a:gd name="T10" fmla="*/ 0 h 243555"/>
              <a:gd name="T11" fmla="*/ 734939 w 734939"/>
              <a:gd name="T12" fmla="*/ 243555 h 2435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4939" h="243555">
                <a:moveTo>
                  <a:pt x="734939" y="0"/>
                </a:moveTo>
                <a:cubicBezTo>
                  <a:pt x="599630" y="117504"/>
                  <a:pt x="464322" y="235009"/>
                  <a:pt x="341832" y="239282"/>
                </a:cubicBezTo>
                <a:cubicBezTo>
                  <a:pt x="219342" y="243555"/>
                  <a:pt x="109671" y="134596"/>
                  <a:pt x="0" y="25637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sk-SK"/>
          </a:p>
        </p:txBody>
      </p:sp>
      <p:sp>
        <p:nvSpPr>
          <p:cNvPr id="9" name="Freeform 12"/>
          <p:cNvSpPr>
            <a:spLocks/>
          </p:cNvSpPr>
          <p:nvPr/>
        </p:nvSpPr>
        <p:spPr bwMode="auto">
          <a:xfrm>
            <a:off x="4129328" y="3991454"/>
            <a:ext cx="735012" cy="242888"/>
          </a:xfrm>
          <a:custGeom>
            <a:avLst/>
            <a:gdLst>
              <a:gd name="T0" fmla="*/ 735085 w 734939"/>
              <a:gd name="T1" fmla="*/ 0 h 243555"/>
              <a:gd name="T2" fmla="*/ 341900 w 734939"/>
              <a:gd name="T3" fmla="*/ 237973 h 243555"/>
              <a:gd name="T4" fmla="*/ 0 w 734939"/>
              <a:gd name="T5" fmla="*/ 25497 h 243555"/>
              <a:gd name="T6" fmla="*/ 0 60000 65536"/>
              <a:gd name="T7" fmla="*/ 0 60000 65536"/>
              <a:gd name="T8" fmla="*/ 0 60000 65536"/>
              <a:gd name="T9" fmla="*/ 0 w 734939"/>
              <a:gd name="T10" fmla="*/ 0 h 243555"/>
              <a:gd name="T11" fmla="*/ 734939 w 734939"/>
              <a:gd name="T12" fmla="*/ 243555 h 2435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4939" h="243555">
                <a:moveTo>
                  <a:pt x="734939" y="0"/>
                </a:moveTo>
                <a:cubicBezTo>
                  <a:pt x="599630" y="117504"/>
                  <a:pt x="464322" y="235009"/>
                  <a:pt x="341832" y="239282"/>
                </a:cubicBezTo>
                <a:cubicBezTo>
                  <a:pt x="219342" y="243555"/>
                  <a:pt x="109671" y="134596"/>
                  <a:pt x="0" y="25637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sk-SK"/>
          </a:p>
        </p:txBody>
      </p:sp>
      <p:sp>
        <p:nvSpPr>
          <p:cNvPr id="10" name="Freeform 12"/>
          <p:cNvSpPr>
            <a:spLocks/>
          </p:cNvSpPr>
          <p:nvPr/>
        </p:nvSpPr>
        <p:spPr bwMode="auto">
          <a:xfrm>
            <a:off x="2757728" y="4025960"/>
            <a:ext cx="735012" cy="242888"/>
          </a:xfrm>
          <a:custGeom>
            <a:avLst/>
            <a:gdLst>
              <a:gd name="T0" fmla="*/ 735085 w 734939"/>
              <a:gd name="T1" fmla="*/ 0 h 243555"/>
              <a:gd name="T2" fmla="*/ 341900 w 734939"/>
              <a:gd name="T3" fmla="*/ 237973 h 243555"/>
              <a:gd name="T4" fmla="*/ 0 w 734939"/>
              <a:gd name="T5" fmla="*/ 25497 h 243555"/>
              <a:gd name="T6" fmla="*/ 0 60000 65536"/>
              <a:gd name="T7" fmla="*/ 0 60000 65536"/>
              <a:gd name="T8" fmla="*/ 0 60000 65536"/>
              <a:gd name="T9" fmla="*/ 0 w 734939"/>
              <a:gd name="T10" fmla="*/ 0 h 243555"/>
              <a:gd name="T11" fmla="*/ 734939 w 734939"/>
              <a:gd name="T12" fmla="*/ 243555 h 2435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4939" h="243555">
                <a:moveTo>
                  <a:pt x="734939" y="0"/>
                </a:moveTo>
                <a:cubicBezTo>
                  <a:pt x="599630" y="117504"/>
                  <a:pt x="464322" y="235009"/>
                  <a:pt x="341832" y="239282"/>
                </a:cubicBezTo>
                <a:cubicBezTo>
                  <a:pt x="219342" y="243555"/>
                  <a:pt x="109671" y="134596"/>
                  <a:pt x="0" y="25637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sk-SK"/>
          </a:p>
        </p:txBody>
      </p:sp>
      <p:sp>
        <p:nvSpPr>
          <p:cNvPr id="16" name="TextBox 15"/>
          <p:cNvSpPr txBox="1"/>
          <p:nvPr/>
        </p:nvSpPr>
        <p:spPr>
          <a:xfrm>
            <a:off x="345054" y="1880557"/>
            <a:ext cx="3933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+mj-lt"/>
              </a:rPr>
              <a:t>D[</a:t>
            </a:r>
            <a:r>
              <a:rPr lang="en-US" b="1" dirty="0" err="1">
                <a:solidFill>
                  <a:srgbClr val="FF0000"/>
                </a:solidFill>
                <a:latin typeface="+mj-lt"/>
              </a:rPr>
              <a:t>i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] </a:t>
            </a:r>
            <a:r>
              <a:rPr lang="en-US" dirty="0">
                <a:latin typeface="+mj-lt"/>
              </a:rPr>
              <a:t>– </a:t>
            </a:r>
            <a:r>
              <a:rPr lang="en-US" sz="1800" dirty="0">
                <a:latin typeface="+mj-lt"/>
              </a:rPr>
              <a:t>d</a:t>
            </a:r>
            <a:r>
              <a:rPr lang="sk-SK" sz="1800" dirty="0" err="1">
                <a:latin typeface="+mj-lt"/>
              </a:rPr>
              <a:t>ĺžka</a:t>
            </a:r>
            <a:r>
              <a:rPr lang="sk-SK" sz="1800" dirty="0">
                <a:latin typeface="+mj-lt"/>
              </a:rPr>
              <a:t> </a:t>
            </a:r>
            <a:r>
              <a:rPr lang="sk-SK" sz="1800" b="1" dirty="0">
                <a:latin typeface="+mj-lt"/>
              </a:rPr>
              <a:t>najdlhšej vybranej </a:t>
            </a:r>
            <a:r>
              <a:rPr lang="en-US" sz="1800" b="1" dirty="0" err="1">
                <a:latin typeface="+mj-lt"/>
              </a:rPr>
              <a:t>rast</a:t>
            </a:r>
            <a:r>
              <a:rPr lang="sk-SK" sz="1800" b="1" dirty="0" err="1">
                <a:latin typeface="+mj-lt"/>
              </a:rPr>
              <a:t>úcej</a:t>
            </a:r>
            <a:r>
              <a:rPr lang="sk-SK" sz="1800" b="1" dirty="0">
                <a:latin typeface="+mj-lt"/>
              </a:rPr>
              <a:t> </a:t>
            </a:r>
            <a:r>
              <a:rPr lang="sk-SK" sz="1800" b="1" dirty="0" err="1">
                <a:latin typeface="+mj-lt"/>
              </a:rPr>
              <a:t>podpostupnosti</a:t>
            </a:r>
            <a:r>
              <a:rPr lang="sk-SK" sz="1800" dirty="0">
                <a:latin typeface="+mj-lt"/>
              </a:rPr>
              <a:t>, ktorá </a:t>
            </a:r>
            <a:r>
              <a:rPr lang="sk-SK" sz="1800" b="1" dirty="0">
                <a:solidFill>
                  <a:srgbClr val="FF0000"/>
                </a:solidFill>
                <a:latin typeface="+mj-lt"/>
              </a:rPr>
              <a:t>končí v i</a:t>
            </a:r>
            <a:r>
              <a:rPr lang="en-US" sz="1800" b="1" dirty="0">
                <a:solidFill>
                  <a:srgbClr val="FF0000"/>
                </a:solidFill>
                <a:latin typeface="+mj-lt"/>
              </a:rPr>
              <a:t>-tom </a:t>
            </a:r>
            <a:r>
              <a:rPr lang="en-US" sz="1800" b="1" dirty="0" err="1">
                <a:solidFill>
                  <a:srgbClr val="FF0000"/>
                </a:solidFill>
                <a:latin typeface="+mj-lt"/>
              </a:rPr>
              <a:t>prvku</a:t>
            </a:r>
            <a:r>
              <a:rPr lang="en-US" sz="1800" dirty="0">
                <a:latin typeface="+mj-lt"/>
              </a:rPr>
              <a:t> (a </a:t>
            </a:r>
            <a:r>
              <a:rPr lang="en-US" sz="1800" dirty="0" err="1">
                <a:latin typeface="+mj-lt"/>
              </a:rPr>
              <a:t>obsahuje</a:t>
            </a:r>
            <a:r>
              <a:rPr lang="en-US" sz="1800" dirty="0">
                <a:latin typeface="+mj-lt"/>
              </a:rPr>
              <a:t> ho)</a:t>
            </a:r>
            <a:endParaRPr lang="sk-SK" dirty="0">
              <a:latin typeface="+mj-lt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>
            <a:off x="6366294" y="2277374"/>
            <a:ext cx="674740" cy="1259456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718649" y="1259168"/>
            <a:ext cx="4226941" cy="120032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sk-SK" sz="1800" dirty="0">
                <a:latin typeface="Trebuchet MS" pitchFamily="34" charset="0"/>
              </a:rPr>
              <a:t>Nevieme, ktorú </a:t>
            </a:r>
            <a:r>
              <a:rPr lang="sk-SK" sz="1800" dirty="0" err="1">
                <a:latin typeface="Trebuchet MS" pitchFamily="34" charset="0"/>
              </a:rPr>
              <a:t>podpostupnosť</a:t>
            </a:r>
            <a:r>
              <a:rPr lang="sk-SK" sz="1800" dirty="0">
                <a:latin typeface="Trebuchet MS" pitchFamily="34" charset="0"/>
              </a:rPr>
              <a:t> </a:t>
            </a:r>
            <a:r>
              <a:rPr lang="sk-SK" sz="1800" dirty="0" err="1">
                <a:latin typeface="Trebuchet MS" pitchFamily="34" charset="0"/>
              </a:rPr>
              <a:t>predĺžujeme</a:t>
            </a:r>
            <a:r>
              <a:rPr lang="sk-SK" sz="1800" dirty="0">
                <a:latin typeface="Trebuchet MS" pitchFamily="34" charset="0"/>
              </a:rPr>
              <a:t>, ale určite je to nejaká, ktorá končí v nejakom menšom prvku naľavo...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45720" y="4597879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] = 1 + 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{0, D[j]: </a:t>
            </a:r>
            <a:r>
              <a:rPr lang="en-US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2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≤ </a:t>
            </a:r>
            <a:r>
              <a:rPr lang="en-US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j &lt; </a:t>
            </a:r>
            <a:r>
              <a:rPr lang="en-US" sz="2400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P[j] &lt; P[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}</a:t>
            </a:r>
            <a:endParaRPr lang="sk-SK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90444" y="3493699"/>
            <a:ext cx="759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P:</a:t>
            </a:r>
            <a:endParaRPr lang="sk-SK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3361426" y="5457357"/>
            <a:ext cx="4583503" cy="92333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800" dirty="0" err="1">
                <a:latin typeface="Trebuchet MS" pitchFamily="34" charset="0"/>
              </a:rPr>
              <a:t>Sk</a:t>
            </a:r>
            <a:r>
              <a:rPr lang="sk-SK" sz="1800" dirty="0" err="1">
                <a:latin typeface="Trebuchet MS" pitchFamily="34" charset="0"/>
              </a:rPr>
              <a:t>úšame</a:t>
            </a:r>
            <a:r>
              <a:rPr lang="sk-SK" sz="1800" dirty="0">
                <a:latin typeface="Trebuchet MS" pitchFamily="34" charset="0"/>
              </a:rPr>
              <a:t> predĺžiť každú </a:t>
            </a:r>
            <a:r>
              <a:rPr lang="sk-SK" sz="1800" b="1" dirty="0">
                <a:solidFill>
                  <a:srgbClr val="0070C0"/>
                </a:solidFill>
                <a:latin typeface="Trebuchet MS" pitchFamily="34" charset="0"/>
              </a:rPr>
              <a:t>vhodnú</a:t>
            </a:r>
            <a:r>
              <a:rPr lang="sk-SK" sz="1800" dirty="0">
                <a:latin typeface="Trebuchet MS" pitchFamily="34" charset="0"/>
              </a:rPr>
              <a:t> </a:t>
            </a:r>
            <a:r>
              <a:rPr lang="sk-SK" sz="1800" dirty="0" err="1">
                <a:latin typeface="Trebuchet MS" pitchFamily="34" charset="0"/>
              </a:rPr>
              <a:t>podpostupnosť</a:t>
            </a:r>
            <a:r>
              <a:rPr lang="sk-SK" sz="1800" dirty="0">
                <a:latin typeface="Trebuchet MS" pitchFamily="34" charset="0"/>
              </a:rPr>
              <a:t> končiacu </a:t>
            </a:r>
            <a:r>
              <a:rPr lang="sk-SK" sz="1800" b="1" dirty="0">
                <a:solidFill>
                  <a:srgbClr val="008000"/>
                </a:solidFill>
                <a:latin typeface="Trebuchet MS" pitchFamily="34" charset="0"/>
              </a:rPr>
              <a:t>naľavo od P</a:t>
            </a:r>
            <a:r>
              <a:rPr lang="en-US" sz="1800" b="1" dirty="0">
                <a:solidFill>
                  <a:srgbClr val="008000"/>
                </a:solidFill>
                <a:latin typeface="Trebuchet MS" pitchFamily="34" charset="0"/>
              </a:rPr>
              <a:t>[</a:t>
            </a:r>
            <a:r>
              <a:rPr lang="en-US" sz="1800" b="1" dirty="0" err="1">
                <a:solidFill>
                  <a:srgbClr val="008000"/>
                </a:solidFill>
                <a:latin typeface="Trebuchet MS" pitchFamily="34" charset="0"/>
              </a:rPr>
              <a:t>i</a:t>
            </a:r>
            <a:r>
              <a:rPr lang="en-US" sz="1800" b="1" dirty="0">
                <a:solidFill>
                  <a:srgbClr val="008000"/>
                </a:solidFill>
                <a:latin typeface="Trebuchet MS" pitchFamily="34" charset="0"/>
              </a:rPr>
              <a:t>] </a:t>
            </a:r>
            <a:r>
              <a:rPr lang="en-US" sz="1800" dirty="0">
                <a:latin typeface="Trebuchet MS" pitchFamily="34" charset="0"/>
              </a:rPr>
              <a:t>a </a:t>
            </a:r>
            <a:r>
              <a:rPr lang="en-US" sz="1800" dirty="0" err="1">
                <a:latin typeface="Trebuchet MS" pitchFamily="34" charset="0"/>
              </a:rPr>
              <a:t>vyberieme</a:t>
            </a:r>
            <a:r>
              <a:rPr lang="en-US" sz="1800" dirty="0">
                <a:latin typeface="Trebuchet MS" pitchFamily="34" charset="0"/>
              </a:rPr>
              <a:t> </a:t>
            </a:r>
            <a:r>
              <a:rPr lang="en-US" sz="1800" b="1" dirty="0">
                <a:latin typeface="Trebuchet MS" pitchFamily="34" charset="0"/>
              </a:rPr>
              <a:t>maximum</a:t>
            </a:r>
            <a:r>
              <a:rPr lang="en-US" sz="1800" dirty="0">
                <a:latin typeface="Trebuchet MS" pitchFamily="34" charset="0"/>
              </a:rPr>
              <a:t>.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ight Brace 18"/>
          <p:cNvSpPr/>
          <p:nvPr/>
        </p:nvSpPr>
        <p:spPr bwMode="auto">
          <a:xfrm rot="5400000">
            <a:off x="5525152" y="3368547"/>
            <a:ext cx="379562" cy="3744000"/>
          </a:xfrm>
          <a:prstGeom prst="rightBrace">
            <a:avLst>
              <a:gd name="adj1" fmla="val 56060"/>
              <a:gd name="adj2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8" grpId="0" animBg="1"/>
      <p:bldP spid="1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Zdola-nahor</a:t>
            </a:r>
            <a:endParaRPr lang="sk-SK" dirty="0"/>
          </a:p>
        </p:txBody>
      </p:sp>
      <p:sp>
        <p:nvSpPr>
          <p:cNvPr id="4" name="Rectangle 3"/>
          <p:cNvSpPr/>
          <p:nvPr/>
        </p:nvSpPr>
        <p:spPr>
          <a:xfrm>
            <a:off x="966158" y="3444304"/>
            <a:ext cx="730657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2400" dirty="0">
                <a:solidFill>
                  <a:srgbClr val="000000"/>
                </a:solidFill>
                <a:latin typeface="Consolas"/>
              </a:rPr>
              <a:t>[] d</a:t>
            </a:r>
            <a:r>
              <a:rPr lang="sk-SK" sz="2400" b="1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sk-SK" sz="2400" b="1" dirty="0">
                <a:solidFill>
                  <a:srgbClr val="7F0055"/>
                </a:solidFill>
                <a:latin typeface="Consolas"/>
              </a:rPr>
              <a:t>new</a:t>
            </a:r>
            <a:r>
              <a:rPr lang="sk-SK" sz="2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4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2400" dirty="0">
                <a:solidFill>
                  <a:srgbClr val="000000"/>
                </a:solidFill>
                <a:latin typeface="Consolas"/>
              </a:rPr>
              <a:t>[</a:t>
            </a:r>
            <a:r>
              <a:rPr lang="sk-SK" sz="2400" dirty="0" err="1">
                <a:solidFill>
                  <a:srgbClr val="000000"/>
                </a:solidFill>
                <a:latin typeface="Consolas"/>
              </a:rPr>
              <a:t>p.</a:t>
            </a:r>
            <a:r>
              <a:rPr lang="sk-SK" sz="2400" dirty="0" err="1">
                <a:solidFill>
                  <a:srgbClr val="0000C0"/>
                </a:solidFill>
                <a:latin typeface="Consolas"/>
              </a:rPr>
              <a:t>length</a:t>
            </a:r>
            <a:r>
              <a:rPr lang="sk-SK" sz="2400" dirty="0">
                <a:solidFill>
                  <a:srgbClr val="000000"/>
                </a:solidFill>
                <a:latin typeface="Consolas"/>
              </a:rPr>
              <a:t>];</a:t>
            </a:r>
          </a:p>
          <a:p>
            <a:endParaRPr lang="nn-NO" sz="2400" b="1" dirty="0">
              <a:solidFill>
                <a:srgbClr val="7F0055"/>
              </a:solidFill>
              <a:latin typeface="Consolas"/>
            </a:endParaRPr>
          </a:p>
          <a:p>
            <a:r>
              <a:rPr lang="nn-NO" sz="2400" b="1" dirty="0">
                <a:solidFill>
                  <a:srgbClr val="7F0055"/>
                </a:solidFill>
                <a:latin typeface="Consolas"/>
              </a:rPr>
              <a:t>for</a:t>
            </a:r>
            <a:r>
              <a:rPr lang="nn-NO" sz="2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sz="24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nn-NO" sz="2400" b="1" dirty="0">
                <a:solidFill>
                  <a:srgbClr val="7F0055"/>
                </a:solidFill>
                <a:latin typeface="Consolas"/>
              </a:rPr>
              <a:t>int</a:t>
            </a:r>
            <a:r>
              <a:rPr lang="nn-NO" sz="2400" dirty="0">
                <a:solidFill>
                  <a:srgbClr val="000000"/>
                </a:solidFill>
                <a:latin typeface="Consolas"/>
              </a:rPr>
              <a:t> i = 0; i &lt; p.</a:t>
            </a:r>
            <a:r>
              <a:rPr lang="nn-NO" sz="2400" dirty="0">
                <a:solidFill>
                  <a:srgbClr val="0000C0"/>
                </a:solidFill>
                <a:latin typeface="Consolas"/>
              </a:rPr>
              <a:t>length</a:t>
            </a:r>
            <a:r>
              <a:rPr lang="nn-NO" sz="2400" dirty="0">
                <a:solidFill>
                  <a:srgbClr val="000000"/>
                </a:solidFill>
                <a:latin typeface="Consolas"/>
              </a:rPr>
              <a:t>; i++) {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/>
              </a:rPr>
              <a:t>   </a:t>
            </a:r>
            <a:r>
              <a:rPr lang="sk-SK" sz="2400" dirty="0">
                <a:solidFill>
                  <a:srgbClr val="000000"/>
                </a:solidFill>
                <a:latin typeface="Consolas"/>
              </a:rPr>
              <a:t>d[i] = </a:t>
            </a:r>
            <a:r>
              <a:rPr lang="en-US" sz="2400" dirty="0">
                <a:solidFill>
                  <a:srgbClr val="000000"/>
                </a:solidFill>
                <a:latin typeface="Consolas"/>
              </a:rPr>
              <a:t>1</a:t>
            </a:r>
            <a:r>
              <a:rPr lang="sk-SK" sz="2400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nb-NO" sz="2400" b="1" dirty="0">
                <a:solidFill>
                  <a:srgbClr val="7F0055"/>
                </a:solidFill>
                <a:latin typeface="Consolas"/>
              </a:rPr>
              <a:t>   for</a:t>
            </a:r>
            <a:r>
              <a:rPr lang="nb-NO" sz="2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b-NO" sz="24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nb-NO" sz="2400" b="1" dirty="0">
                <a:solidFill>
                  <a:srgbClr val="7F0055"/>
                </a:solidFill>
                <a:latin typeface="Consolas"/>
              </a:rPr>
              <a:t>int</a:t>
            </a:r>
            <a:r>
              <a:rPr lang="nb-NO" sz="2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b-NO" sz="2400" dirty="0">
                <a:solidFill>
                  <a:srgbClr val="000000"/>
                </a:solidFill>
                <a:latin typeface="Consolas"/>
              </a:rPr>
              <a:t>j = 0; </a:t>
            </a:r>
            <a:r>
              <a:rPr lang="nb-NO" sz="2400" dirty="0">
                <a:solidFill>
                  <a:srgbClr val="00B050"/>
                </a:solidFill>
                <a:latin typeface="Consolas"/>
              </a:rPr>
              <a:t>j &lt; i</a:t>
            </a:r>
            <a:r>
              <a:rPr lang="nb-NO" sz="2400" dirty="0">
                <a:solidFill>
                  <a:srgbClr val="000000"/>
                </a:solidFill>
                <a:latin typeface="Consolas"/>
              </a:rPr>
              <a:t>; j++)</a:t>
            </a:r>
          </a:p>
          <a:p>
            <a:r>
              <a:rPr lang="en-US" sz="2400" b="1" dirty="0">
                <a:solidFill>
                  <a:srgbClr val="7F0055"/>
                </a:solidFill>
                <a:latin typeface="Consolas"/>
              </a:rPr>
              <a:t>      </a:t>
            </a:r>
            <a:r>
              <a:rPr lang="sk-SK" sz="2400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sz="2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4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2400" dirty="0">
                <a:solidFill>
                  <a:srgbClr val="0070C0"/>
                </a:solidFill>
                <a:latin typeface="Consolas"/>
              </a:rPr>
              <a:t>p[j] &lt; p[i]</a:t>
            </a:r>
            <a:r>
              <a:rPr lang="sk-SK" sz="2400" dirty="0">
                <a:solidFill>
                  <a:srgbClr val="000000"/>
                </a:solidFill>
                <a:latin typeface="Consolas"/>
              </a:rPr>
              <a:t>)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/>
              </a:rPr>
              <a:t>         </a:t>
            </a:r>
            <a:r>
              <a:rPr lang="sk-SK" sz="2400" dirty="0">
                <a:solidFill>
                  <a:srgbClr val="000000"/>
                </a:solidFill>
                <a:latin typeface="Consolas"/>
              </a:rPr>
              <a:t>d[i] = </a:t>
            </a:r>
            <a:r>
              <a:rPr lang="sk-SK" sz="2400" dirty="0" err="1">
                <a:solidFill>
                  <a:srgbClr val="000000"/>
                </a:solidFill>
                <a:latin typeface="Consolas"/>
              </a:rPr>
              <a:t>Math.</a:t>
            </a:r>
            <a:r>
              <a:rPr lang="sk-SK" sz="2400" i="1" dirty="0" err="1">
                <a:solidFill>
                  <a:srgbClr val="000000"/>
                </a:solidFill>
                <a:latin typeface="Consolas"/>
              </a:rPr>
              <a:t>max</a:t>
            </a:r>
            <a:r>
              <a:rPr lang="sk-SK" sz="2400" i="1" dirty="0">
                <a:solidFill>
                  <a:srgbClr val="000000"/>
                </a:solidFill>
                <a:latin typeface="Consolas"/>
              </a:rPr>
              <a:t>(d[i], d[j] + 1);</a:t>
            </a:r>
          </a:p>
          <a:p>
            <a:r>
              <a:rPr lang="sk-SK" sz="2400" dirty="0">
                <a:solidFill>
                  <a:srgbClr val="000000"/>
                </a:solidFill>
                <a:latin typeface="Consolas"/>
              </a:rPr>
              <a:t>}</a:t>
            </a:r>
            <a:endParaRPr lang="sk-SK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233576" y="1561381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] = 1 + 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{0, D[j]: </a:t>
            </a:r>
            <a:r>
              <a:rPr lang="en-US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2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≤ </a:t>
            </a:r>
            <a:r>
              <a:rPr lang="en-US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j &lt; </a:t>
            </a:r>
            <a:r>
              <a:rPr lang="en-US" sz="2400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P[j] &lt; P[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}</a:t>
            </a:r>
            <a:endParaRPr lang="sk-SK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5426015" y="2061713"/>
            <a:ext cx="795510" cy="931655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150633" y="2354723"/>
            <a:ext cx="2786333" cy="147732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Trebuchet MS" pitchFamily="34" charset="0"/>
              </a:rPr>
              <a:t>Na </a:t>
            </a:r>
            <a:r>
              <a:rPr lang="en-US" sz="1800" dirty="0" err="1">
                <a:latin typeface="Trebuchet MS" pitchFamily="34" charset="0"/>
              </a:rPr>
              <a:t>ur</a:t>
            </a:r>
            <a:r>
              <a:rPr lang="sk-SK" sz="1800" dirty="0" err="1">
                <a:latin typeface="Trebuchet MS" pitchFamily="34" charset="0"/>
              </a:rPr>
              <a:t>čenie</a:t>
            </a:r>
            <a:r>
              <a:rPr lang="sk-SK" sz="1800" dirty="0">
                <a:latin typeface="Trebuchet MS" pitchFamily="34" charset="0"/>
              </a:rPr>
              <a:t> </a:t>
            </a:r>
            <a:r>
              <a:rPr lang="sk-SK" sz="1800" b="1" dirty="0">
                <a:latin typeface="Trebuchet MS" pitchFamily="34" charset="0"/>
              </a:rPr>
              <a:t>D</a:t>
            </a:r>
            <a:r>
              <a:rPr lang="en-US" sz="1800" b="1" dirty="0">
                <a:latin typeface="Trebuchet MS" pitchFamily="34" charset="0"/>
              </a:rPr>
              <a:t>[</a:t>
            </a:r>
            <a:r>
              <a:rPr lang="en-US" sz="1800" b="1" dirty="0" err="1">
                <a:latin typeface="Trebuchet MS" pitchFamily="34" charset="0"/>
              </a:rPr>
              <a:t>i</a:t>
            </a:r>
            <a:r>
              <a:rPr lang="en-US" sz="1800" b="1" dirty="0">
                <a:latin typeface="Trebuchet MS" pitchFamily="34" charset="0"/>
              </a:rPr>
              <a:t>] </a:t>
            </a:r>
            <a:r>
              <a:rPr lang="en-US" sz="1800" dirty="0" err="1">
                <a:latin typeface="Trebuchet MS" pitchFamily="34" charset="0"/>
              </a:rPr>
              <a:t>treba</a:t>
            </a:r>
            <a:r>
              <a:rPr lang="en-US" sz="1800" dirty="0">
                <a:latin typeface="Trebuchet MS" pitchFamily="34" charset="0"/>
              </a:rPr>
              <a:t> ma</a:t>
            </a:r>
            <a:r>
              <a:rPr lang="sk-SK" sz="1800" dirty="0">
                <a:latin typeface="Trebuchet MS" pitchFamily="34" charset="0"/>
              </a:rPr>
              <a:t>ť vypočítané </a:t>
            </a:r>
            <a:r>
              <a:rPr lang="sk-SK" sz="1800" b="1" dirty="0">
                <a:latin typeface="Trebuchet MS" pitchFamily="34" charset="0"/>
              </a:rPr>
              <a:t>D</a:t>
            </a:r>
            <a:r>
              <a:rPr lang="en-US" sz="1800" b="1" dirty="0">
                <a:latin typeface="Trebuchet MS" pitchFamily="34" charset="0"/>
              </a:rPr>
              <a:t>[j] </a:t>
            </a:r>
            <a:r>
              <a:rPr lang="en-US" sz="1800" dirty="0">
                <a:latin typeface="Trebuchet MS" pitchFamily="34" charset="0"/>
              </a:rPr>
              <a:t>pre </a:t>
            </a:r>
            <a:r>
              <a:rPr lang="en-US" sz="1800" b="1" dirty="0">
                <a:latin typeface="Trebuchet MS" pitchFamily="34" charset="0"/>
              </a:rPr>
              <a:t>j &lt; </a:t>
            </a:r>
            <a:r>
              <a:rPr lang="en-US" sz="1800" b="1" dirty="0" err="1">
                <a:latin typeface="Trebuchet MS" pitchFamily="34" charset="0"/>
              </a:rPr>
              <a:t>i</a:t>
            </a:r>
            <a:r>
              <a:rPr lang="en-US" sz="1800" dirty="0">
                <a:latin typeface="Trebuchet MS" pitchFamily="34" charset="0"/>
              </a:rPr>
              <a:t>. </a:t>
            </a:r>
            <a:r>
              <a:rPr lang="en-US" sz="1800" dirty="0" err="1">
                <a:latin typeface="Trebuchet MS" pitchFamily="34" charset="0"/>
              </a:rPr>
              <a:t>Preto</a:t>
            </a:r>
            <a:r>
              <a:rPr lang="en-US" sz="1800" dirty="0">
                <a:latin typeface="Trebuchet MS" pitchFamily="34" charset="0"/>
              </a:rPr>
              <a:t> D </a:t>
            </a:r>
            <a:r>
              <a:rPr lang="en-US" sz="1800" dirty="0" err="1">
                <a:latin typeface="Trebuchet MS" pitchFamily="34" charset="0"/>
              </a:rPr>
              <a:t>budeme</a:t>
            </a:r>
            <a:r>
              <a:rPr lang="en-US" sz="1800" dirty="0">
                <a:latin typeface="Trebuchet MS" pitchFamily="34" charset="0"/>
              </a:rPr>
              <a:t> </a:t>
            </a:r>
            <a:r>
              <a:rPr lang="en-US" sz="1800" dirty="0" err="1">
                <a:latin typeface="Trebuchet MS" pitchFamily="34" charset="0"/>
              </a:rPr>
              <a:t>po</a:t>
            </a:r>
            <a:r>
              <a:rPr lang="sk-SK" sz="1800" dirty="0">
                <a:latin typeface="Trebuchet MS" pitchFamily="34" charset="0"/>
              </a:rPr>
              <a:t>čítať postupne D</a:t>
            </a:r>
            <a:r>
              <a:rPr lang="en-US" sz="1800" dirty="0">
                <a:latin typeface="Trebuchet MS" pitchFamily="34" charset="0"/>
              </a:rPr>
              <a:t>[0], D[1], D[2], …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Hodnota</a:t>
            </a:r>
            <a:r>
              <a:rPr lang="en-US" dirty="0"/>
              <a:t> </a:t>
            </a:r>
            <a:r>
              <a:rPr lang="en-US" dirty="0" err="1"/>
              <a:t>optim</a:t>
            </a:r>
            <a:r>
              <a:rPr lang="sk-SK" dirty="0" err="1"/>
              <a:t>álneho</a:t>
            </a:r>
            <a:r>
              <a:rPr lang="sk-SK" dirty="0"/>
              <a:t> riešenia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1794066"/>
          </a:xfrm>
        </p:spPr>
        <p:txBody>
          <a:bodyPr/>
          <a:lstStyle/>
          <a:p>
            <a:r>
              <a:rPr lang="sk-SK" dirty="0"/>
              <a:t>Nevieme, v ktorom </a:t>
            </a:r>
            <a:r>
              <a:rPr lang="sk-SK" dirty="0" err="1"/>
              <a:t>prvk</a:t>
            </a:r>
            <a:r>
              <a:rPr lang="en-US" dirty="0"/>
              <a:t>u </a:t>
            </a:r>
            <a:r>
              <a:rPr lang="sk-SK" dirty="0"/>
              <a:t>postupnosti </a:t>
            </a:r>
            <a:r>
              <a:rPr lang="en-US" dirty="0" err="1"/>
              <a:t>kon</a:t>
            </a:r>
            <a:r>
              <a:rPr lang="sk-SK" dirty="0"/>
              <a:t>čí </a:t>
            </a:r>
            <a:r>
              <a:rPr lang="sk-SK" b="1" dirty="0">
                <a:solidFill>
                  <a:srgbClr val="FF0000"/>
                </a:solidFill>
              </a:rPr>
              <a:t>globálne</a:t>
            </a:r>
            <a:r>
              <a:rPr lang="sk-SK" dirty="0"/>
              <a:t> </a:t>
            </a:r>
            <a:r>
              <a:rPr lang="sk-SK" b="1" dirty="0"/>
              <a:t>najdlhšia vybraná rastúca </a:t>
            </a:r>
            <a:r>
              <a:rPr lang="sk-SK" b="1" dirty="0" err="1"/>
              <a:t>podpostupnosť</a:t>
            </a:r>
            <a:r>
              <a:rPr lang="sk-SK" dirty="0"/>
              <a:t>...</a:t>
            </a:r>
          </a:p>
          <a:p>
            <a:r>
              <a:rPr lang="sk-SK" dirty="0"/>
              <a:t>Vyberieme tú najdlhšiu:</a:t>
            </a:r>
            <a:r>
              <a:rPr lang="en-US" dirty="0"/>
              <a:t> </a:t>
            </a:r>
            <a:endParaRPr lang="sk-SK" dirty="0"/>
          </a:p>
        </p:txBody>
      </p:sp>
      <p:sp>
        <p:nvSpPr>
          <p:cNvPr id="4" name="Rectangle 3"/>
          <p:cNvSpPr/>
          <p:nvPr/>
        </p:nvSpPr>
        <p:spPr>
          <a:xfrm>
            <a:off x="1130060" y="3585403"/>
            <a:ext cx="74359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2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400" dirty="0" err="1">
                <a:solidFill>
                  <a:srgbClr val="000000"/>
                </a:solidFill>
                <a:latin typeface="Consolas"/>
              </a:rPr>
              <a:t>najdlhsia</a:t>
            </a:r>
            <a:r>
              <a:rPr lang="sk-SK" sz="2400" dirty="0">
                <a:solidFill>
                  <a:srgbClr val="000000"/>
                </a:solidFill>
                <a:latin typeface="Consolas"/>
              </a:rPr>
              <a:t> = 0;</a:t>
            </a:r>
          </a:p>
          <a:p>
            <a:r>
              <a:rPr lang="nn-NO" sz="2400" b="1" dirty="0">
                <a:solidFill>
                  <a:srgbClr val="7F0055"/>
                </a:solidFill>
                <a:latin typeface="Consolas"/>
              </a:rPr>
              <a:t>for</a:t>
            </a:r>
            <a:r>
              <a:rPr lang="nn-NO" sz="2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sz="24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nn-NO" sz="2400" b="1" dirty="0">
                <a:solidFill>
                  <a:srgbClr val="7F0055"/>
                </a:solidFill>
                <a:latin typeface="Consolas"/>
              </a:rPr>
              <a:t>int</a:t>
            </a:r>
            <a:r>
              <a:rPr lang="nn-NO" sz="2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sz="2400" dirty="0">
                <a:solidFill>
                  <a:srgbClr val="000000"/>
                </a:solidFill>
                <a:latin typeface="Consolas"/>
              </a:rPr>
              <a:t>i=0; i&lt;d.</a:t>
            </a:r>
            <a:r>
              <a:rPr lang="nn-NO" sz="2400" dirty="0">
                <a:solidFill>
                  <a:srgbClr val="0000C0"/>
                </a:solidFill>
                <a:latin typeface="Consolas"/>
              </a:rPr>
              <a:t>length</a:t>
            </a:r>
            <a:r>
              <a:rPr lang="nn-NO" sz="2400" dirty="0">
                <a:solidFill>
                  <a:srgbClr val="000000"/>
                </a:solidFill>
                <a:latin typeface="Consolas"/>
              </a:rPr>
              <a:t>; i++)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/>
              </a:rPr>
              <a:t>   </a:t>
            </a:r>
            <a:r>
              <a:rPr lang="sk-SK" sz="2400" dirty="0" err="1">
                <a:solidFill>
                  <a:srgbClr val="000000"/>
                </a:solidFill>
                <a:latin typeface="Consolas"/>
              </a:rPr>
              <a:t>najdlhsia</a:t>
            </a:r>
            <a:r>
              <a:rPr lang="sk-SK" sz="24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sk-SK" sz="2400" dirty="0" err="1">
                <a:solidFill>
                  <a:srgbClr val="000000"/>
                </a:solidFill>
                <a:latin typeface="Consolas"/>
              </a:rPr>
              <a:t>Math.</a:t>
            </a:r>
            <a:r>
              <a:rPr lang="sk-SK" sz="2400" i="1" dirty="0" err="1">
                <a:solidFill>
                  <a:srgbClr val="000000"/>
                </a:solidFill>
                <a:latin typeface="Consolas"/>
              </a:rPr>
              <a:t>max</a:t>
            </a:r>
            <a:r>
              <a:rPr lang="sk-SK" sz="2400" i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2400" i="1" dirty="0" err="1">
                <a:solidFill>
                  <a:srgbClr val="000000"/>
                </a:solidFill>
                <a:latin typeface="Consolas"/>
              </a:rPr>
              <a:t>najdlhsia</a:t>
            </a:r>
            <a:r>
              <a:rPr lang="sk-SK" sz="2400" i="1" dirty="0">
                <a:solidFill>
                  <a:srgbClr val="000000"/>
                </a:solidFill>
                <a:latin typeface="Consolas"/>
              </a:rPr>
              <a:t>, d[i]);</a:t>
            </a:r>
          </a:p>
        </p:txBody>
      </p:sp>
      <p:sp>
        <p:nvSpPr>
          <p:cNvPr id="5" name="Oval Callout 4"/>
          <p:cNvSpPr/>
          <p:nvPr/>
        </p:nvSpPr>
        <p:spPr bwMode="auto">
          <a:xfrm>
            <a:off x="410914" y="4899299"/>
            <a:ext cx="7948081" cy="1428214"/>
          </a:xfrm>
          <a:prstGeom prst="wedgeEllipseCallout">
            <a:avLst>
              <a:gd name="adj1" fmla="val 51651"/>
              <a:gd name="adj2" fmla="val 80342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b="1" dirty="0">
                <a:solidFill>
                  <a:srgbClr val="FF0000"/>
                </a:solidFill>
                <a:latin typeface="+mj-lt"/>
              </a:rPr>
              <a:t>Ako rýchlo zrekonštruovať optimálne riešenie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? </a:t>
            </a:r>
            <a:r>
              <a:rPr lang="en-US" b="1" dirty="0" err="1">
                <a:solidFill>
                  <a:srgbClr val="FF0000"/>
                </a:solidFill>
                <a:latin typeface="+mj-lt"/>
              </a:rPr>
              <a:t>Ak</a:t>
            </a:r>
            <a:r>
              <a:rPr lang="sk-SK" b="1" dirty="0">
                <a:solidFill>
                  <a:srgbClr val="FF0000"/>
                </a:solidFill>
                <a:latin typeface="+mj-lt"/>
              </a:rPr>
              <a:t>ú pomocnú informáciu potrebujeme </a:t>
            </a:r>
            <a:r>
              <a:rPr lang="en-US" b="1" dirty="0" err="1">
                <a:solidFill>
                  <a:srgbClr val="FF0000"/>
                </a:solidFill>
                <a:latin typeface="+mj-lt"/>
              </a:rPr>
              <a:t>uchova</a:t>
            </a:r>
            <a:r>
              <a:rPr lang="sk-SK" b="1" dirty="0">
                <a:solidFill>
                  <a:srgbClr val="FF0000"/>
                </a:solidFill>
                <a:latin typeface="+mj-lt"/>
              </a:rPr>
              <a:t>ť pri výpočte poľa d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?</a:t>
            </a:r>
            <a:endParaRPr lang="pl-PL" b="1" dirty="0">
              <a:latin typeface="+mj-lt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84292" y="2628352"/>
            <a:ext cx="77421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ts val="1500"/>
              </a:spcBef>
              <a:spcAft>
                <a:spcPts val="150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5400" b="1" dirty="0" err="1"/>
              <a:t>Najdlh</a:t>
            </a:r>
            <a:r>
              <a:rPr lang="sk-SK" sz="5400" b="1" dirty="0" err="1"/>
              <a:t>šia</a:t>
            </a:r>
            <a:r>
              <a:rPr lang="sk-SK" sz="5400" b="1" dirty="0"/>
              <a:t> spoločná </a:t>
            </a:r>
            <a:r>
              <a:rPr lang="sk-SK" sz="5400" b="1" dirty="0" err="1"/>
              <a:t>podpostupnosť</a:t>
            </a:r>
            <a:endParaRPr lang="sk-SK" sz="5400" b="1" dirty="0"/>
          </a:p>
        </p:txBody>
      </p:sp>
    </p:spTree>
  </p:cSld>
  <p:clrMapOvr>
    <a:masterClrMapping/>
  </p:clrMapOvr>
  <p:transition spd="med">
    <p:randomBar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LCS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sk-SK" b="1">
                <a:solidFill>
                  <a:srgbClr val="FF0000"/>
                </a:solidFill>
              </a:rPr>
              <a:t>LCS </a:t>
            </a:r>
            <a:r>
              <a:rPr lang="en-US" b="1">
                <a:solidFill>
                  <a:srgbClr val="FF0000"/>
                </a:solidFill>
              </a:rPr>
              <a:t>(Longest common subsequence) </a:t>
            </a:r>
            <a:r>
              <a:rPr lang="en-US"/>
              <a:t>– najdlh</a:t>
            </a:r>
            <a:r>
              <a:rPr lang="sk-SK"/>
              <a:t>šia spoločná podpostupnosť</a:t>
            </a:r>
          </a:p>
          <a:p>
            <a:pPr lvl="1" eaLnBrk="1" hangingPunct="1">
              <a:buFont typeface="Arial" charset="0"/>
              <a:buChar char="•"/>
            </a:pPr>
            <a:r>
              <a:rPr lang="sk-SK"/>
              <a:t>2 postupnosti </a:t>
            </a:r>
            <a:r>
              <a:rPr lang="en-US"/>
              <a:t>(m</a:t>
            </a:r>
            <a:r>
              <a:rPr lang="sk-SK"/>
              <a:t>ôžu byť aj rôznej dĺžky</a:t>
            </a:r>
            <a:r>
              <a:rPr lang="en-US"/>
              <a:t>)</a:t>
            </a:r>
          </a:p>
          <a:p>
            <a:pPr lvl="1" eaLnBrk="1" hangingPunct="1">
              <a:buFont typeface="Arial" charset="0"/>
              <a:buChar char="•"/>
            </a:pPr>
            <a:r>
              <a:rPr lang="sk-SK"/>
              <a:t>hľadáme najdlhšiu spoločnú podpostupnosť</a:t>
            </a:r>
            <a:endParaRPr lang="en-US"/>
          </a:p>
          <a:p>
            <a:pPr lvl="1" eaLnBrk="1" hangingPunct="1">
              <a:buFont typeface="Arial" charset="0"/>
              <a:buChar char="•"/>
            </a:pPr>
            <a:endParaRPr lang="en-US"/>
          </a:p>
          <a:p>
            <a:pPr lvl="1" eaLnBrk="1" hangingPunct="1">
              <a:buFont typeface="Arial" charset="0"/>
              <a:buChar char="•"/>
            </a:pPr>
            <a:endParaRPr lang="en-US"/>
          </a:p>
          <a:p>
            <a:pPr lvl="1" eaLnBrk="1" hangingPunct="1"/>
            <a:endParaRPr lang="en-US"/>
          </a:p>
          <a:p>
            <a:pPr eaLnBrk="1" hangingPunct="1">
              <a:buFont typeface="Arial" charset="0"/>
              <a:buChar char="•"/>
            </a:pPr>
            <a:r>
              <a:rPr lang="en-US"/>
              <a:t>Pou</a:t>
            </a:r>
            <a:r>
              <a:rPr lang="sk-SK"/>
              <a:t>žitie: hľadanie </a:t>
            </a:r>
            <a:r>
              <a:rPr lang="en-US"/>
              <a:t>rozdielov </a:t>
            </a:r>
            <a:r>
              <a:rPr lang="sk-SK"/>
              <a:t>v textoch </a:t>
            </a:r>
            <a:r>
              <a:rPr lang="en-US"/>
              <a:t>(v Linuxe pr</a:t>
            </a:r>
            <a:r>
              <a:rPr lang="sk-SK"/>
              <a:t>íkaz </a:t>
            </a:r>
            <a:r>
              <a:rPr lang="sk-SK" b="1">
                <a:solidFill>
                  <a:schemeClr val="tx1"/>
                </a:solidFill>
              </a:rPr>
              <a:t>diff</a:t>
            </a:r>
            <a:r>
              <a:rPr lang="en-US"/>
              <a:t>)</a:t>
            </a:r>
            <a:r>
              <a:rPr lang="sk-SK"/>
              <a:t>, hľadanie génových mutácií</a:t>
            </a:r>
            <a:endParaRPr lang="en-US"/>
          </a:p>
          <a:p>
            <a:pPr lvl="1" eaLnBrk="1" hangingPunct="1">
              <a:buFont typeface="Arial" charset="0"/>
              <a:buChar char="•"/>
            </a:pPr>
            <a:endParaRPr lang="en-US" baseline="-25000"/>
          </a:p>
          <a:p>
            <a:pPr lvl="1" eaLnBrk="1" hangingPunct="1">
              <a:buFont typeface="Arial" charset="0"/>
              <a:buChar char="•"/>
            </a:pPr>
            <a:endParaRPr lang="sk-SK" baseline="-25000"/>
          </a:p>
        </p:txBody>
      </p:sp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3643313"/>
            <a:ext cx="818197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Formaliz</a:t>
            </a:r>
            <a:r>
              <a:rPr lang="sk-SK"/>
              <a:t>ácia, podproblém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Postupnosti </a:t>
            </a:r>
            <a:r>
              <a:rPr lang="en-US" dirty="0"/>
              <a:t>(</a:t>
            </a:r>
            <a:r>
              <a:rPr lang="en-US" dirty="0" err="1"/>
              <a:t>pozor</a:t>
            </a:r>
            <a:r>
              <a:rPr lang="en-US" dirty="0"/>
              <a:t>, </a:t>
            </a:r>
            <a:r>
              <a:rPr lang="en-US" dirty="0" err="1"/>
              <a:t>indexujeme</a:t>
            </a:r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1)</a:t>
            </a:r>
            <a:r>
              <a:rPr lang="sk-SK" dirty="0"/>
              <a:t>:</a:t>
            </a:r>
          </a:p>
          <a:p>
            <a:pPr lvl="1" eaLnBrk="1" hangingPunct="1"/>
            <a:r>
              <a:rPr lang="en-US" i="1" dirty="0">
                <a:solidFill>
                  <a:srgbClr val="FF0000"/>
                </a:solidFill>
              </a:rPr>
              <a:t>a</a:t>
            </a:r>
            <a:r>
              <a:rPr lang="en-US" i="1" baseline="-25000" dirty="0">
                <a:solidFill>
                  <a:srgbClr val="FF0000"/>
                </a:solidFill>
              </a:rPr>
              <a:t>1</a:t>
            </a:r>
            <a:r>
              <a:rPr lang="en-US" i="1" dirty="0">
                <a:solidFill>
                  <a:srgbClr val="FF0000"/>
                </a:solidFill>
              </a:rPr>
              <a:t>, a</a:t>
            </a:r>
            <a:r>
              <a:rPr lang="en-US" i="1" baseline="-25000" dirty="0">
                <a:solidFill>
                  <a:srgbClr val="FF0000"/>
                </a:solidFill>
              </a:rPr>
              <a:t>2</a:t>
            </a:r>
            <a:r>
              <a:rPr lang="en-US" i="1" dirty="0">
                <a:solidFill>
                  <a:srgbClr val="FF0000"/>
                </a:solidFill>
              </a:rPr>
              <a:t>, …, a</a:t>
            </a:r>
            <a:r>
              <a:rPr lang="en-US" i="1" baseline="-25000" dirty="0">
                <a:solidFill>
                  <a:srgbClr val="FF0000"/>
                </a:solidFill>
              </a:rPr>
              <a:t>n</a:t>
            </a:r>
          </a:p>
          <a:p>
            <a:pPr lvl="1" eaLnBrk="1" hangingPunct="1"/>
            <a:r>
              <a:rPr lang="en-US" i="1" dirty="0">
                <a:solidFill>
                  <a:srgbClr val="FF0000"/>
                </a:solidFill>
              </a:rPr>
              <a:t>b</a:t>
            </a:r>
            <a:r>
              <a:rPr lang="en-US" i="1" baseline="-25000" dirty="0">
                <a:solidFill>
                  <a:srgbClr val="FF0000"/>
                </a:solidFill>
              </a:rPr>
              <a:t>1</a:t>
            </a:r>
            <a:r>
              <a:rPr lang="en-US" i="1" dirty="0">
                <a:solidFill>
                  <a:srgbClr val="FF0000"/>
                </a:solidFill>
              </a:rPr>
              <a:t>, b</a:t>
            </a:r>
            <a:r>
              <a:rPr lang="en-US" i="1" baseline="-25000" dirty="0">
                <a:solidFill>
                  <a:srgbClr val="FF0000"/>
                </a:solidFill>
              </a:rPr>
              <a:t>2</a:t>
            </a:r>
            <a:r>
              <a:rPr lang="en-US" i="1" dirty="0">
                <a:solidFill>
                  <a:srgbClr val="FF0000"/>
                </a:solidFill>
              </a:rPr>
              <a:t>, …, </a:t>
            </a:r>
            <a:r>
              <a:rPr lang="en-US" i="1" dirty="0" err="1">
                <a:solidFill>
                  <a:srgbClr val="FF0000"/>
                </a:solidFill>
              </a:rPr>
              <a:t>b</a:t>
            </a:r>
            <a:r>
              <a:rPr lang="en-US" i="1" baseline="-25000" dirty="0" err="1">
                <a:solidFill>
                  <a:srgbClr val="FF0000"/>
                </a:solidFill>
              </a:rPr>
              <a:t>m</a:t>
            </a:r>
            <a:endParaRPr lang="en-US" i="1" baseline="-25000" dirty="0">
              <a:solidFill>
                <a:srgbClr val="FF0000"/>
              </a:solidFill>
            </a:endParaRPr>
          </a:p>
          <a:p>
            <a:pPr eaLnBrk="1" hangingPunct="1"/>
            <a:r>
              <a:rPr lang="sk-SK" dirty="0" err="1"/>
              <a:t>Podproblém</a:t>
            </a:r>
            <a:r>
              <a:rPr lang="sk-SK" dirty="0"/>
              <a:t>: </a:t>
            </a:r>
          </a:p>
          <a:p>
            <a:pPr lvl="1" eaLnBrk="1" hangingPunct="1"/>
            <a:r>
              <a:rPr lang="sk-SK" b="1" dirty="0"/>
              <a:t>LCS</a:t>
            </a:r>
            <a:r>
              <a:rPr lang="en-US" b="1" dirty="0"/>
              <a:t>(</a:t>
            </a:r>
            <a:r>
              <a:rPr lang="en-US" b="1" dirty="0" err="1"/>
              <a:t>i</a:t>
            </a:r>
            <a:r>
              <a:rPr lang="en-US" b="1" dirty="0"/>
              <a:t>, j) </a:t>
            </a:r>
            <a:r>
              <a:rPr lang="en-US" dirty="0"/>
              <a:t>– d</a:t>
            </a:r>
            <a:r>
              <a:rPr lang="sk-SK" dirty="0" err="1"/>
              <a:t>ĺžka</a:t>
            </a:r>
            <a:r>
              <a:rPr lang="sk-SK" dirty="0"/>
              <a:t> najdlhšej spoločnej </a:t>
            </a:r>
            <a:r>
              <a:rPr lang="sk-SK" dirty="0" err="1"/>
              <a:t>podpostupnosti</a:t>
            </a:r>
            <a:r>
              <a:rPr lang="sk-SK" dirty="0"/>
              <a:t> z postupností </a:t>
            </a:r>
            <a:r>
              <a:rPr lang="en-US" i="1" dirty="0">
                <a:solidFill>
                  <a:srgbClr val="FF0000"/>
                </a:solidFill>
              </a:rPr>
              <a:t>a</a:t>
            </a:r>
            <a:r>
              <a:rPr lang="en-US" i="1" baseline="-25000" dirty="0">
                <a:solidFill>
                  <a:srgbClr val="FF0000"/>
                </a:solidFill>
              </a:rPr>
              <a:t>1</a:t>
            </a:r>
            <a:r>
              <a:rPr lang="en-US" i="1" dirty="0">
                <a:solidFill>
                  <a:srgbClr val="FF0000"/>
                </a:solidFill>
              </a:rPr>
              <a:t>, a</a:t>
            </a:r>
            <a:r>
              <a:rPr lang="en-US" i="1" baseline="-25000" dirty="0">
                <a:solidFill>
                  <a:srgbClr val="FF0000"/>
                </a:solidFill>
              </a:rPr>
              <a:t>2</a:t>
            </a:r>
            <a:r>
              <a:rPr lang="en-US" i="1" dirty="0">
                <a:solidFill>
                  <a:srgbClr val="FF0000"/>
                </a:solidFill>
              </a:rPr>
              <a:t>, …, a</a:t>
            </a:r>
            <a:r>
              <a:rPr lang="sk-SK" i="1" baseline="-25000" dirty="0">
                <a:solidFill>
                  <a:srgbClr val="FF0000"/>
                </a:solidFill>
              </a:rPr>
              <a:t>i</a:t>
            </a:r>
            <a:r>
              <a:rPr lang="sk-SK" dirty="0"/>
              <a:t> a </a:t>
            </a:r>
            <a:r>
              <a:rPr lang="en-US" i="1" dirty="0">
                <a:solidFill>
                  <a:srgbClr val="FF0000"/>
                </a:solidFill>
              </a:rPr>
              <a:t>b</a:t>
            </a:r>
            <a:r>
              <a:rPr lang="en-US" i="1" baseline="-25000" dirty="0">
                <a:solidFill>
                  <a:srgbClr val="FF0000"/>
                </a:solidFill>
              </a:rPr>
              <a:t>1</a:t>
            </a:r>
            <a:r>
              <a:rPr lang="en-US" i="1" dirty="0">
                <a:solidFill>
                  <a:srgbClr val="FF0000"/>
                </a:solidFill>
              </a:rPr>
              <a:t>, b</a:t>
            </a:r>
            <a:r>
              <a:rPr lang="en-US" i="1" baseline="-25000" dirty="0">
                <a:solidFill>
                  <a:srgbClr val="FF0000"/>
                </a:solidFill>
              </a:rPr>
              <a:t>2</a:t>
            </a:r>
            <a:r>
              <a:rPr lang="en-US" i="1" dirty="0">
                <a:solidFill>
                  <a:srgbClr val="FF0000"/>
                </a:solidFill>
              </a:rPr>
              <a:t>, …, b</a:t>
            </a:r>
            <a:r>
              <a:rPr lang="sk-SK" i="1" baseline="-25000" dirty="0">
                <a:solidFill>
                  <a:srgbClr val="FF0000"/>
                </a:solidFill>
              </a:rPr>
              <a:t>j</a:t>
            </a:r>
            <a:endParaRPr lang="en-US" i="1" baseline="-25000" dirty="0">
              <a:solidFill>
                <a:srgbClr val="FF0000"/>
              </a:solidFill>
            </a:endParaRPr>
          </a:p>
          <a:p>
            <a:pPr eaLnBrk="1" hangingPunct="1"/>
            <a:r>
              <a:rPr lang="sk-SK" dirty="0"/>
              <a:t>Náš cieľ: </a:t>
            </a:r>
            <a:r>
              <a:rPr lang="sk-SK" b="1" dirty="0"/>
              <a:t>LCS</a:t>
            </a:r>
            <a:r>
              <a:rPr lang="en-US" b="1" dirty="0"/>
              <a:t>(n, m)</a:t>
            </a:r>
          </a:p>
          <a:p>
            <a:pPr eaLnBrk="1" hangingPunct="1"/>
            <a:r>
              <a:rPr lang="en-US" dirty="0" err="1"/>
              <a:t>Trivi</a:t>
            </a:r>
            <a:r>
              <a:rPr lang="sk-SK" dirty="0" err="1"/>
              <a:t>álne</a:t>
            </a:r>
            <a:r>
              <a:rPr lang="sk-SK" dirty="0"/>
              <a:t> fakty: </a:t>
            </a:r>
            <a:r>
              <a:rPr lang="en-US" i="1" dirty="0"/>
              <a:t>LCS(0, ?) = 0, LCS(?, 0) = 0 </a:t>
            </a:r>
            <a:endParaRPr lang="sk-SK" i="1" dirty="0"/>
          </a:p>
          <a:p>
            <a:pPr eaLnBrk="1" hangingPunct="1"/>
            <a:endParaRPr lang="sk-SK" baseline="-25000" dirty="0"/>
          </a:p>
        </p:txBody>
      </p:sp>
    </p:spTree>
  </p:cSld>
  <p:clrMapOvr>
    <a:masterClrMapping/>
  </p:clrMapOvr>
  <p:transition>
    <p:fade thruBlk="1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„Magický vzorec“ pre LCS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Zoberme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nejak</a:t>
            </a:r>
            <a:r>
              <a:rPr lang="sk-SK" dirty="0"/>
              <a:t>é optimálne riešenie pre     LCS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, j)</a:t>
            </a:r>
            <a:r>
              <a:rPr lang="sk-SK" dirty="0"/>
              <a:t>, potom platí jedno z nasledujúceho:</a:t>
            </a:r>
          </a:p>
          <a:p>
            <a:pPr lvl="1" eaLnBrk="1" hangingPunct="1"/>
            <a:r>
              <a:rPr lang="sk-SK" dirty="0" err="1"/>
              <a:t>a</a:t>
            </a:r>
            <a:r>
              <a:rPr lang="sk-SK" baseline="-25000" dirty="0" err="1"/>
              <a:t>i</a:t>
            </a:r>
            <a:r>
              <a:rPr lang="sk-SK" dirty="0"/>
              <a:t> je v optimálnom riešení a </a:t>
            </a:r>
            <a:r>
              <a:rPr lang="sk-SK" dirty="0" err="1"/>
              <a:t>b</a:t>
            </a:r>
            <a:r>
              <a:rPr lang="sk-SK" baseline="-25000" dirty="0" err="1"/>
              <a:t>j</a:t>
            </a:r>
            <a:r>
              <a:rPr lang="sk-SK" dirty="0"/>
              <a:t> nie je</a:t>
            </a:r>
            <a:endParaRPr lang="en-US" dirty="0"/>
          </a:p>
          <a:p>
            <a:pPr lvl="2" eaLnBrk="1" hangingPunct="1"/>
            <a:r>
              <a:rPr lang="en-US" dirty="0"/>
              <a:t>LCS(</a:t>
            </a:r>
            <a:r>
              <a:rPr lang="en-US" dirty="0" err="1"/>
              <a:t>i</a:t>
            </a:r>
            <a:r>
              <a:rPr lang="en-US" dirty="0"/>
              <a:t>, j) = LCS(</a:t>
            </a:r>
            <a:r>
              <a:rPr lang="en-US" dirty="0" err="1"/>
              <a:t>i</a:t>
            </a:r>
            <a:r>
              <a:rPr lang="en-US" dirty="0"/>
              <a:t>, j-1) </a:t>
            </a:r>
            <a:endParaRPr lang="sk-SK" dirty="0"/>
          </a:p>
          <a:p>
            <a:pPr lvl="1" eaLnBrk="1" hangingPunct="1"/>
            <a:r>
              <a:rPr lang="sk-SK" dirty="0" err="1"/>
              <a:t>a</a:t>
            </a:r>
            <a:r>
              <a:rPr lang="sk-SK" baseline="-25000" dirty="0" err="1"/>
              <a:t>i</a:t>
            </a:r>
            <a:r>
              <a:rPr lang="sk-SK" dirty="0"/>
              <a:t> nie je v optimálnom riešení a </a:t>
            </a:r>
            <a:r>
              <a:rPr lang="sk-SK" dirty="0" err="1"/>
              <a:t>b</a:t>
            </a:r>
            <a:r>
              <a:rPr lang="sk-SK" baseline="-25000" dirty="0" err="1"/>
              <a:t>j</a:t>
            </a:r>
            <a:r>
              <a:rPr lang="sk-SK" baseline="-25000" dirty="0"/>
              <a:t>  </a:t>
            </a:r>
            <a:r>
              <a:rPr lang="sk-SK" dirty="0"/>
              <a:t>je</a:t>
            </a:r>
            <a:endParaRPr lang="en-US" dirty="0"/>
          </a:p>
          <a:p>
            <a:pPr lvl="2" eaLnBrk="1" hangingPunct="1"/>
            <a:r>
              <a:rPr lang="en-US" dirty="0"/>
              <a:t>LCS(</a:t>
            </a:r>
            <a:r>
              <a:rPr lang="en-US" dirty="0" err="1"/>
              <a:t>i</a:t>
            </a:r>
            <a:r>
              <a:rPr lang="en-US" dirty="0"/>
              <a:t>, j) = LCS(i-1, j) </a:t>
            </a:r>
            <a:endParaRPr lang="sk-SK" dirty="0"/>
          </a:p>
          <a:p>
            <a:pPr lvl="1" eaLnBrk="1" hangingPunct="1"/>
            <a:r>
              <a:rPr lang="sk-SK" dirty="0"/>
              <a:t>ani </a:t>
            </a:r>
            <a:r>
              <a:rPr lang="sk-SK" dirty="0" err="1"/>
              <a:t>a</a:t>
            </a:r>
            <a:r>
              <a:rPr lang="sk-SK" baseline="-25000" dirty="0" err="1"/>
              <a:t>i</a:t>
            </a:r>
            <a:r>
              <a:rPr lang="sk-SK" dirty="0"/>
              <a:t> a ani </a:t>
            </a:r>
            <a:r>
              <a:rPr lang="sk-SK" dirty="0" err="1"/>
              <a:t>b</a:t>
            </a:r>
            <a:r>
              <a:rPr lang="sk-SK" baseline="-25000" dirty="0" err="1"/>
              <a:t>j</a:t>
            </a:r>
            <a:r>
              <a:rPr lang="sk-SK" dirty="0"/>
              <a:t> nie sú v optimálnom riešení</a:t>
            </a:r>
            <a:endParaRPr lang="en-US" dirty="0"/>
          </a:p>
          <a:p>
            <a:pPr lvl="2" eaLnBrk="1" hangingPunct="1"/>
            <a:r>
              <a:rPr lang="en-US" dirty="0"/>
              <a:t>LCS(</a:t>
            </a:r>
            <a:r>
              <a:rPr lang="en-US" dirty="0" err="1"/>
              <a:t>i</a:t>
            </a:r>
            <a:r>
              <a:rPr lang="en-US" dirty="0"/>
              <a:t>, j) = LCS(i-1, j-1)</a:t>
            </a:r>
            <a:r>
              <a:rPr lang="sk-SK" dirty="0"/>
              <a:t> a </a:t>
            </a:r>
            <a:r>
              <a:rPr lang="sk-SK" dirty="0" err="1"/>
              <a:t>a</a:t>
            </a:r>
            <a:r>
              <a:rPr lang="sk-SK" baseline="-25000" dirty="0" err="1"/>
              <a:t>i</a:t>
            </a:r>
            <a:r>
              <a:rPr lang="en-US" dirty="0"/>
              <a:t>!=</a:t>
            </a:r>
            <a:r>
              <a:rPr lang="sk-SK" dirty="0" err="1"/>
              <a:t>b</a:t>
            </a:r>
            <a:r>
              <a:rPr lang="sk-SK" baseline="-25000" dirty="0" err="1"/>
              <a:t>j</a:t>
            </a:r>
            <a:endParaRPr lang="sk-SK" dirty="0"/>
          </a:p>
          <a:p>
            <a:pPr lvl="1" eaLnBrk="1" hangingPunct="1"/>
            <a:r>
              <a:rPr lang="sk-SK" dirty="0" err="1"/>
              <a:t>a</a:t>
            </a:r>
            <a:r>
              <a:rPr lang="sk-SK" baseline="-25000" dirty="0" err="1"/>
              <a:t>i</a:t>
            </a:r>
            <a:r>
              <a:rPr lang="sk-SK" dirty="0"/>
              <a:t> aj </a:t>
            </a:r>
            <a:r>
              <a:rPr lang="sk-SK" dirty="0" err="1"/>
              <a:t>b</a:t>
            </a:r>
            <a:r>
              <a:rPr lang="sk-SK" baseline="-25000" dirty="0" err="1"/>
              <a:t>j</a:t>
            </a:r>
            <a:r>
              <a:rPr lang="sk-SK" dirty="0"/>
              <a:t> sú v optimálnom riešení</a:t>
            </a:r>
            <a:endParaRPr lang="en-US" dirty="0"/>
          </a:p>
          <a:p>
            <a:pPr lvl="2" eaLnBrk="1" hangingPunct="1"/>
            <a:r>
              <a:rPr lang="en-US" dirty="0"/>
              <a:t>LCS(</a:t>
            </a:r>
            <a:r>
              <a:rPr lang="en-US" dirty="0" err="1"/>
              <a:t>i</a:t>
            </a:r>
            <a:r>
              <a:rPr lang="en-US" dirty="0"/>
              <a:t>, j) = 1 + LCS(i-1, j-1)  a </a:t>
            </a:r>
            <a:r>
              <a:rPr lang="sk-SK" dirty="0" err="1"/>
              <a:t>a</a:t>
            </a:r>
            <a:r>
              <a:rPr lang="sk-SK" baseline="-25000" dirty="0" err="1"/>
              <a:t>i</a:t>
            </a:r>
            <a:r>
              <a:rPr lang="en-US" dirty="0"/>
              <a:t>=</a:t>
            </a:r>
            <a:r>
              <a:rPr lang="sk-SK" dirty="0" err="1"/>
              <a:t>b</a:t>
            </a:r>
            <a:r>
              <a:rPr lang="sk-SK" baseline="-25000" dirty="0" err="1"/>
              <a:t>j</a:t>
            </a:r>
            <a:endParaRPr lang="sk-SK" dirty="0"/>
          </a:p>
          <a:p>
            <a:pPr lvl="2" eaLnBrk="1" hangingPunct="1"/>
            <a:endParaRPr lang="sk-SK" dirty="0"/>
          </a:p>
          <a:p>
            <a:pPr lvl="1" eaLnBrk="1" hangingPunct="1">
              <a:buFont typeface="Arial" charset="0"/>
              <a:buChar char="•"/>
            </a:pPr>
            <a:endParaRPr lang="sk-SK" dirty="0"/>
          </a:p>
          <a:p>
            <a:pPr lvl="1" eaLnBrk="1" hangingPunct="1">
              <a:buFont typeface="Arial" charset="0"/>
              <a:buChar char="•"/>
            </a:pPr>
            <a:endParaRPr lang="sk-SK" dirty="0"/>
          </a:p>
          <a:p>
            <a:pPr lvl="1" eaLnBrk="1" hangingPunct="1">
              <a:buFont typeface="Arial" charset="0"/>
              <a:buChar char="•"/>
            </a:pPr>
            <a:endParaRPr lang="sk-SK" dirty="0"/>
          </a:p>
          <a:p>
            <a:pPr eaLnBrk="1" hangingPunct="1">
              <a:buFont typeface="Arial" charset="0"/>
              <a:buChar char="•"/>
            </a:pPr>
            <a:endParaRPr lang="sk-SK" dirty="0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 flipV="1">
            <a:off x="5176562" y="2856554"/>
            <a:ext cx="2314543" cy="49955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H="1">
            <a:off x="5230719" y="3544245"/>
            <a:ext cx="2341419" cy="303538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457999" y="3117982"/>
            <a:ext cx="1534861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sk-SK" sz="1800" dirty="0">
                <a:latin typeface="Trebuchet MS" pitchFamily="34" charset="0"/>
              </a:rPr>
              <a:t>Ide ukázať sporom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Rozdeľuj a panuj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b="1" dirty="0"/>
              <a:t>Schéma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sk-SK" dirty="0"/>
              <a:t>ešte raz</a:t>
            </a:r>
            <a:r>
              <a:rPr lang="en-US" dirty="0"/>
              <a:t>)</a:t>
            </a:r>
            <a:r>
              <a:rPr lang="sk-SK" b="1" dirty="0"/>
              <a:t>:</a:t>
            </a:r>
          </a:p>
          <a:p>
            <a:pPr lvl="1" eaLnBrk="1" hangingPunct="1"/>
            <a:r>
              <a:rPr lang="sk-SK" sz="2000" dirty="0">
                <a:solidFill>
                  <a:srgbClr val="FF0000"/>
                </a:solidFill>
              </a:rPr>
              <a:t>rozdeľ problém </a:t>
            </a:r>
            <a:r>
              <a:rPr lang="sk-SK" sz="2000" dirty="0"/>
              <a:t>na menšie </a:t>
            </a:r>
            <a:r>
              <a:rPr lang="en-US" sz="2000" dirty="0"/>
              <a:t>(</a:t>
            </a:r>
            <a:r>
              <a:rPr lang="en-US" sz="2000" dirty="0" err="1"/>
              <a:t>jednoduch</a:t>
            </a:r>
            <a:r>
              <a:rPr lang="sk-SK" sz="2000" dirty="0" err="1"/>
              <a:t>šie</a:t>
            </a:r>
            <a:r>
              <a:rPr lang="en-US" sz="2000" dirty="0"/>
              <a:t>) </a:t>
            </a:r>
            <a:r>
              <a:rPr lang="en-US" sz="2000" dirty="0" err="1"/>
              <a:t>podprobl</a:t>
            </a:r>
            <a:r>
              <a:rPr lang="sk-SK" sz="2000" dirty="0" err="1"/>
              <a:t>émy</a:t>
            </a:r>
            <a:endParaRPr lang="sk-SK" sz="2000" dirty="0"/>
          </a:p>
          <a:p>
            <a:pPr lvl="1" eaLnBrk="1" hangingPunct="1"/>
            <a:r>
              <a:rPr lang="sk-SK" sz="2000" dirty="0"/>
              <a:t>vyrieš </a:t>
            </a:r>
            <a:r>
              <a:rPr lang="sk-SK" sz="2000" dirty="0" err="1"/>
              <a:t>podproblémy</a:t>
            </a:r>
            <a:endParaRPr lang="sk-SK" sz="2000" dirty="0"/>
          </a:p>
          <a:p>
            <a:pPr lvl="1" eaLnBrk="1" hangingPunct="1"/>
            <a:r>
              <a:rPr lang="sk-SK" sz="2000" dirty="0"/>
              <a:t>z riešení </a:t>
            </a:r>
            <a:r>
              <a:rPr lang="sk-SK" sz="2000" dirty="0" err="1"/>
              <a:t>podproblémov</a:t>
            </a:r>
            <a:r>
              <a:rPr lang="sk-SK" sz="2000" dirty="0"/>
              <a:t> </a:t>
            </a:r>
            <a:r>
              <a:rPr lang="sk-SK" sz="2000" dirty="0">
                <a:solidFill>
                  <a:srgbClr val="FF0000"/>
                </a:solidFill>
              </a:rPr>
              <a:t>vytvor riešenie </a:t>
            </a:r>
            <a:r>
              <a:rPr lang="sk-SK" sz="2000" dirty="0"/>
              <a:t>pre pôvodný problém </a:t>
            </a:r>
            <a:r>
              <a:rPr lang="en-US" sz="2000" dirty="0"/>
              <a:t>(</a:t>
            </a:r>
            <a:r>
              <a:rPr lang="en-US" sz="2000" dirty="0" err="1"/>
              <a:t>skombinovanie</a:t>
            </a:r>
            <a:r>
              <a:rPr lang="en-US" sz="2000" dirty="0"/>
              <a:t> </a:t>
            </a:r>
            <a:r>
              <a:rPr lang="en-US" sz="2000" dirty="0" err="1"/>
              <a:t>ri</a:t>
            </a:r>
            <a:r>
              <a:rPr lang="sk-SK" sz="2000" dirty="0" err="1"/>
              <a:t>ešení</a:t>
            </a:r>
            <a:r>
              <a:rPr lang="en-US" sz="2000" dirty="0"/>
              <a:t>)</a:t>
            </a:r>
            <a:endParaRPr lang="en-US" b="1" dirty="0"/>
          </a:p>
          <a:p>
            <a:pPr eaLnBrk="1" hangingPunct="1"/>
            <a:r>
              <a:rPr lang="sk-SK" b="1" dirty="0" err="1"/>
              <a:t>QuickSort</a:t>
            </a:r>
            <a:endParaRPr lang="sk-SK" b="1" dirty="0"/>
          </a:p>
          <a:p>
            <a:pPr lvl="1" eaLnBrk="1" hangingPunct="1"/>
            <a:r>
              <a:rPr lang="sk-SK" dirty="0"/>
              <a:t>zložité rozdeľovanie, jednoduché kombinovanie riešení</a:t>
            </a:r>
          </a:p>
          <a:p>
            <a:pPr eaLnBrk="1" hangingPunct="1"/>
            <a:r>
              <a:rPr lang="sk-SK" b="1" dirty="0" err="1"/>
              <a:t>MergeSort</a:t>
            </a:r>
            <a:endParaRPr lang="sk-SK" b="1" dirty="0"/>
          </a:p>
          <a:p>
            <a:pPr lvl="1" eaLnBrk="1" hangingPunct="1"/>
            <a:r>
              <a:rPr lang="sk-SK" dirty="0"/>
              <a:t>jednoduché rozdeľovanie, zložité kombinovanie riešení</a:t>
            </a:r>
          </a:p>
        </p:txBody>
      </p:sp>
    </p:spTree>
  </p:cSld>
  <p:clrMapOvr>
    <a:masterClrMapping/>
  </p:clrMapOvr>
  <p:transition>
    <p:fade thruBlk="1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„Magický vzorec“ pre LCS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Ak </a:t>
            </a:r>
            <a:r>
              <a:rPr lang="sk-SK" dirty="0" err="1">
                <a:solidFill>
                  <a:srgbClr val="FF0000"/>
                </a:solidFill>
              </a:rPr>
              <a:t>a</a:t>
            </a:r>
            <a:r>
              <a:rPr lang="sk-SK" baseline="-25000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=</a:t>
            </a:r>
            <a:r>
              <a:rPr lang="en-US" dirty="0" err="1">
                <a:solidFill>
                  <a:srgbClr val="FF0000"/>
                </a:solidFill>
              </a:rPr>
              <a:t>b</a:t>
            </a:r>
            <a:r>
              <a:rPr lang="en-US" baseline="-25000" dirty="0" err="1">
                <a:solidFill>
                  <a:srgbClr val="FF0000"/>
                </a:solidFill>
              </a:rPr>
              <a:t>j</a:t>
            </a:r>
            <a:r>
              <a:rPr lang="en-US" dirty="0"/>
              <a:t>, </a:t>
            </a:r>
            <a:r>
              <a:rPr lang="en-US" dirty="0" err="1"/>
              <a:t>potom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LCS(</a:t>
            </a:r>
            <a:r>
              <a:rPr lang="en-US" b="1" dirty="0" err="1">
                <a:solidFill>
                  <a:srgbClr val="FF0000"/>
                </a:solidFill>
              </a:rPr>
              <a:t>i</a:t>
            </a:r>
            <a:r>
              <a:rPr lang="en-US" b="1" dirty="0">
                <a:solidFill>
                  <a:srgbClr val="FF0000"/>
                </a:solidFill>
              </a:rPr>
              <a:t>, j) = 1 + LCS(i-1, j-1)</a:t>
            </a:r>
          </a:p>
          <a:p>
            <a:pPr lvl="1" eaLnBrk="1" hangingPunct="1"/>
            <a:r>
              <a:rPr lang="en-US" dirty="0" err="1"/>
              <a:t>Ak</a:t>
            </a:r>
            <a:r>
              <a:rPr lang="en-US" dirty="0"/>
              <a:t> </a:t>
            </a:r>
            <a:r>
              <a:rPr lang="sk-SK" i="1" dirty="0" err="1"/>
              <a:t>a</a:t>
            </a:r>
            <a:r>
              <a:rPr lang="sk-SK" i="1" baseline="-25000" dirty="0" err="1"/>
              <a:t>i</a:t>
            </a:r>
            <a:r>
              <a:rPr lang="en-US" dirty="0"/>
              <a:t> a </a:t>
            </a:r>
            <a:r>
              <a:rPr lang="en-US" i="1" dirty="0" err="1"/>
              <a:t>b</a:t>
            </a:r>
            <a:r>
              <a:rPr lang="en-US" i="1" baseline="-25000" dirty="0" err="1"/>
              <a:t>j</a:t>
            </a:r>
            <a:r>
              <a:rPr lang="en-US" i="1" baseline="-25000" dirty="0"/>
              <a:t> </a:t>
            </a:r>
            <a:r>
              <a:rPr lang="en-US" dirty="0"/>
              <a:t>s</a:t>
            </a:r>
            <a:r>
              <a:rPr lang="sk-SK" dirty="0"/>
              <a:t>ú v nejakej optimálnej </a:t>
            </a:r>
            <a:r>
              <a:rPr lang="sk-SK" dirty="0" err="1"/>
              <a:t>podpostupnosti</a:t>
            </a:r>
            <a:r>
              <a:rPr lang="sk-SK" dirty="0"/>
              <a:t>, potom nie je čo riešiť a </a:t>
            </a:r>
            <a:r>
              <a:rPr lang="en-US" i="1" dirty="0"/>
              <a:t>LCS(</a:t>
            </a:r>
            <a:r>
              <a:rPr lang="en-US" i="1" dirty="0" err="1"/>
              <a:t>i</a:t>
            </a:r>
            <a:r>
              <a:rPr lang="en-US" i="1" dirty="0"/>
              <a:t>, j) = 1 + LCS(i-1, j-1)</a:t>
            </a:r>
            <a:endParaRPr lang="sk-SK" i="1" dirty="0"/>
          </a:p>
          <a:p>
            <a:pPr lvl="1" eaLnBrk="1" hangingPunct="1"/>
            <a:r>
              <a:rPr lang="sk-SK" dirty="0"/>
              <a:t>Ak len jedno z </a:t>
            </a:r>
            <a:r>
              <a:rPr lang="sk-SK" i="1" dirty="0" err="1"/>
              <a:t>a</a:t>
            </a:r>
            <a:r>
              <a:rPr lang="sk-SK" i="1" baseline="-25000" dirty="0" err="1"/>
              <a:t>i</a:t>
            </a:r>
            <a:r>
              <a:rPr lang="en-US" i="1" dirty="0"/>
              <a:t> </a:t>
            </a:r>
            <a:r>
              <a:rPr lang="en-US" dirty="0"/>
              <a:t>a </a:t>
            </a:r>
            <a:r>
              <a:rPr lang="en-US" i="1" dirty="0" err="1"/>
              <a:t>b</a:t>
            </a:r>
            <a:r>
              <a:rPr lang="en-US" i="1" baseline="-25000" dirty="0" err="1"/>
              <a:t>j</a:t>
            </a:r>
            <a:r>
              <a:rPr lang="sk-SK" baseline="-25000" dirty="0"/>
              <a:t> </a:t>
            </a:r>
            <a:r>
              <a:rPr lang="sk-SK" dirty="0"/>
              <a:t>nie je v optimálnej postupnosti, tak existuje optimálna postupnosť, kde sú obe </a:t>
            </a:r>
            <a:r>
              <a:rPr lang="en-US" dirty="0"/>
              <a:t>(pre</a:t>
            </a:r>
            <a:r>
              <a:rPr lang="sk-SK" dirty="0"/>
              <a:t>čo</a:t>
            </a:r>
            <a:r>
              <a:rPr lang="en-US" dirty="0"/>
              <a:t>?)</a:t>
            </a:r>
          </a:p>
          <a:p>
            <a:pPr lvl="1" eaLnBrk="1" hangingPunct="1"/>
            <a:r>
              <a:rPr lang="sk-SK" dirty="0"/>
              <a:t>Ak </a:t>
            </a:r>
            <a:r>
              <a:rPr lang="sk-SK" i="1" dirty="0" err="1"/>
              <a:t>a</a:t>
            </a:r>
            <a:r>
              <a:rPr lang="sk-SK" i="1" baseline="-25000" dirty="0" err="1"/>
              <a:t>i</a:t>
            </a:r>
            <a:r>
              <a:rPr lang="en-US" dirty="0"/>
              <a:t> a </a:t>
            </a:r>
            <a:r>
              <a:rPr lang="en-US" i="1" dirty="0" err="1"/>
              <a:t>b</a:t>
            </a:r>
            <a:r>
              <a:rPr lang="en-US" i="1" baseline="-25000" dirty="0" err="1"/>
              <a:t>j</a:t>
            </a:r>
            <a:r>
              <a:rPr lang="sk-SK" i="1" baseline="-25000" dirty="0"/>
              <a:t> </a:t>
            </a:r>
            <a:r>
              <a:rPr lang="sk-SK" dirty="0"/>
              <a:t>nie sú spoločne v </a:t>
            </a:r>
            <a:r>
              <a:rPr lang="en-US" dirty="0" err="1"/>
              <a:t>nejakej</a:t>
            </a:r>
            <a:r>
              <a:rPr lang="en-US" dirty="0"/>
              <a:t> </a:t>
            </a:r>
            <a:r>
              <a:rPr lang="sk-SK" dirty="0"/>
              <a:t>optimálnej </a:t>
            </a:r>
            <a:r>
              <a:rPr lang="en-US" dirty="0"/>
              <a:t>pod</a:t>
            </a:r>
            <a:r>
              <a:rPr lang="sk-SK" dirty="0"/>
              <a:t>postupnosti</a:t>
            </a:r>
            <a:r>
              <a:rPr lang="en-US" dirty="0"/>
              <a:t>, </a:t>
            </a:r>
            <a:r>
              <a:rPr lang="en-US" dirty="0" err="1"/>
              <a:t>potom</a:t>
            </a:r>
            <a:r>
              <a:rPr lang="en-US" dirty="0"/>
              <a:t> </a:t>
            </a:r>
            <a:r>
              <a:rPr lang="en-US" dirty="0" err="1"/>
              <a:t>ich</a:t>
            </a:r>
            <a:r>
              <a:rPr lang="en-US" dirty="0"/>
              <a:t> m</a:t>
            </a:r>
            <a:r>
              <a:rPr lang="sk-SK" dirty="0" err="1"/>
              <a:t>ôžeme</a:t>
            </a:r>
            <a:r>
              <a:rPr lang="sk-SK" dirty="0"/>
              <a:t> pridať na koniec </a:t>
            </a:r>
            <a:r>
              <a:rPr lang="en-US" dirty="0" err="1"/>
              <a:t>nejakej</a:t>
            </a:r>
            <a:r>
              <a:rPr lang="en-US" dirty="0"/>
              <a:t> </a:t>
            </a:r>
            <a:r>
              <a:rPr lang="sk-SK" dirty="0"/>
              <a:t>optimálnej </a:t>
            </a:r>
            <a:r>
              <a:rPr lang="en-US" dirty="0"/>
              <a:t>pod</a:t>
            </a:r>
            <a:r>
              <a:rPr lang="sk-SK" dirty="0"/>
              <a:t>postupnosti, čím ju pred</a:t>
            </a:r>
            <a:r>
              <a:rPr lang="en-US" dirty="0"/>
              <a:t>l</a:t>
            </a:r>
            <a:r>
              <a:rPr lang="sk-SK" dirty="0" err="1"/>
              <a:t>žíme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spor</a:t>
            </a:r>
            <a:r>
              <a:rPr lang="en-US" dirty="0"/>
              <a:t> s </a:t>
            </a:r>
            <a:r>
              <a:rPr lang="en-US" dirty="0" err="1"/>
              <a:t>optimalitou</a:t>
            </a:r>
            <a:r>
              <a:rPr lang="en-US" dirty="0"/>
              <a:t>)</a:t>
            </a:r>
          </a:p>
          <a:p>
            <a:pPr eaLnBrk="1" hangingPunct="1"/>
            <a:r>
              <a:rPr lang="en-US" dirty="0" err="1"/>
              <a:t>Ak</a:t>
            </a:r>
            <a:r>
              <a:rPr lang="en-US" dirty="0"/>
              <a:t> </a:t>
            </a:r>
            <a:r>
              <a:rPr lang="sk-SK" dirty="0" err="1">
                <a:solidFill>
                  <a:srgbClr val="FF0000"/>
                </a:solidFill>
              </a:rPr>
              <a:t>a</a:t>
            </a:r>
            <a:r>
              <a:rPr lang="sk-SK" baseline="-25000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!=</a:t>
            </a:r>
            <a:r>
              <a:rPr lang="en-US" dirty="0" err="1">
                <a:solidFill>
                  <a:srgbClr val="FF0000"/>
                </a:solidFill>
              </a:rPr>
              <a:t>b</a:t>
            </a:r>
            <a:r>
              <a:rPr lang="en-US" baseline="-25000" dirty="0" err="1">
                <a:solidFill>
                  <a:srgbClr val="FF0000"/>
                </a:solidFill>
              </a:rPr>
              <a:t>j</a:t>
            </a:r>
            <a:r>
              <a:rPr lang="en-US" baseline="-25000" dirty="0"/>
              <a:t>, </a:t>
            </a:r>
            <a:r>
              <a:rPr lang="en-US" dirty="0" err="1"/>
              <a:t>potom</a:t>
            </a:r>
            <a:r>
              <a:rPr lang="en-US" dirty="0"/>
              <a:t> </a:t>
            </a:r>
            <a:r>
              <a:rPr lang="sk-SK" b="1" dirty="0">
                <a:solidFill>
                  <a:srgbClr val="FF0000"/>
                </a:solidFill>
              </a:rPr>
              <a:t>LCS</a:t>
            </a:r>
            <a:r>
              <a:rPr lang="en-US" b="1" dirty="0">
                <a:solidFill>
                  <a:srgbClr val="FF0000"/>
                </a:solidFill>
              </a:rPr>
              <a:t>(i-1, j-1) &lt;= LCS(</a:t>
            </a:r>
            <a:r>
              <a:rPr lang="en-US" b="1" dirty="0" err="1">
                <a:solidFill>
                  <a:srgbClr val="FF0000"/>
                </a:solidFill>
              </a:rPr>
              <a:t>i</a:t>
            </a:r>
            <a:r>
              <a:rPr lang="en-US" b="1" dirty="0">
                <a:solidFill>
                  <a:srgbClr val="FF0000"/>
                </a:solidFill>
              </a:rPr>
              <a:t>, j-1)</a:t>
            </a:r>
            <a:r>
              <a:rPr lang="en-US" dirty="0"/>
              <a:t> a </a:t>
            </a:r>
            <a:r>
              <a:rPr lang="sk-SK" b="1" dirty="0">
                <a:solidFill>
                  <a:srgbClr val="FF0000"/>
                </a:solidFill>
              </a:rPr>
              <a:t>LCS</a:t>
            </a:r>
            <a:r>
              <a:rPr lang="en-US" b="1" dirty="0">
                <a:solidFill>
                  <a:srgbClr val="FF0000"/>
                </a:solidFill>
              </a:rPr>
              <a:t>(i-1, j-1) &lt;= LCS(i-1, j) &lt;= </a:t>
            </a:r>
            <a:r>
              <a:rPr lang="sk-SK" b="1" dirty="0">
                <a:solidFill>
                  <a:srgbClr val="FF0000"/>
                </a:solidFill>
              </a:rPr>
              <a:t>LCS</a:t>
            </a:r>
            <a:r>
              <a:rPr lang="en-US" b="1" dirty="0">
                <a:solidFill>
                  <a:srgbClr val="FF0000"/>
                </a:solidFill>
              </a:rPr>
              <a:t>(i-1, j-1)+1</a:t>
            </a:r>
            <a:endParaRPr lang="sk-SK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„Magický vzorec“ pre LCS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</a:pPr>
            <a:endParaRPr lang="sk-SK" dirty="0"/>
          </a:p>
          <a:p>
            <a:pPr eaLnBrk="1" hangingPunct="1"/>
            <a:r>
              <a:rPr lang="en-US" dirty="0">
                <a:solidFill>
                  <a:srgbClr val="FF0000"/>
                </a:solidFill>
              </a:rPr>
              <a:t>LCS(0, j) = 0</a:t>
            </a:r>
          </a:p>
          <a:p>
            <a:pPr eaLnBrk="1" hangingPunct="1"/>
            <a:r>
              <a:rPr lang="en-US" dirty="0">
                <a:solidFill>
                  <a:srgbClr val="FF0000"/>
                </a:solidFill>
              </a:rPr>
              <a:t>LCS(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, 0) = 0</a:t>
            </a:r>
          </a:p>
          <a:p>
            <a:pPr eaLnBrk="1" hangingPunct="1"/>
            <a:r>
              <a:rPr lang="en-US" dirty="0" err="1"/>
              <a:t>Ak</a:t>
            </a:r>
            <a:r>
              <a:rPr lang="en-US" dirty="0"/>
              <a:t> </a:t>
            </a:r>
            <a:r>
              <a:rPr lang="sk-SK" b="1" dirty="0" err="1">
                <a:solidFill>
                  <a:schemeClr val="tx1"/>
                </a:solidFill>
              </a:rPr>
              <a:t>a</a:t>
            </a:r>
            <a:r>
              <a:rPr lang="sk-SK" b="1" baseline="-25000" dirty="0" err="1">
                <a:solidFill>
                  <a:schemeClr val="tx1"/>
                </a:solidFill>
              </a:rPr>
              <a:t>i</a:t>
            </a:r>
            <a:r>
              <a:rPr lang="en-US" b="1" dirty="0">
                <a:solidFill>
                  <a:schemeClr val="tx1"/>
                </a:solidFill>
              </a:rPr>
              <a:t>=</a:t>
            </a:r>
            <a:r>
              <a:rPr lang="en-US" b="1" dirty="0" err="1">
                <a:solidFill>
                  <a:schemeClr val="tx1"/>
                </a:solidFill>
              </a:rPr>
              <a:t>b</a:t>
            </a:r>
            <a:r>
              <a:rPr lang="en-US" b="1" baseline="-25000" dirty="0" err="1">
                <a:solidFill>
                  <a:schemeClr val="tx1"/>
                </a:solidFill>
              </a:rPr>
              <a:t>j</a:t>
            </a:r>
            <a:r>
              <a:rPr lang="en-US" dirty="0"/>
              <a:t>, </a:t>
            </a:r>
            <a:r>
              <a:rPr lang="en-US" dirty="0" err="1"/>
              <a:t>potom</a:t>
            </a:r>
            <a:endParaRPr lang="en-US" dirty="0"/>
          </a:p>
          <a:p>
            <a:pPr lvl="1" eaLnBrk="1" hangingPunct="1"/>
            <a:r>
              <a:rPr lang="en-US" dirty="0">
                <a:solidFill>
                  <a:srgbClr val="FF0000"/>
                </a:solidFill>
              </a:rPr>
              <a:t>LCS(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, j) = 1 + LCS(i-1, j-1)</a:t>
            </a:r>
          </a:p>
          <a:p>
            <a:pPr eaLnBrk="1" hangingPunct="1"/>
            <a:r>
              <a:rPr lang="en-US" dirty="0" err="1"/>
              <a:t>Ak</a:t>
            </a:r>
            <a:r>
              <a:rPr lang="en-US" dirty="0"/>
              <a:t> </a:t>
            </a:r>
            <a:r>
              <a:rPr lang="sk-SK" b="1" dirty="0" err="1">
                <a:solidFill>
                  <a:schemeClr val="tx1"/>
                </a:solidFill>
              </a:rPr>
              <a:t>a</a:t>
            </a:r>
            <a:r>
              <a:rPr lang="sk-SK" b="1" baseline="-25000" dirty="0" err="1">
                <a:solidFill>
                  <a:schemeClr val="tx1"/>
                </a:solidFill>
              </a:rPr>
              <a:t>i</a:t>
            </a:r>
            <a:r>
              <a:rPr lang="en-US" b="1" dirty="0">
                <a:solidFill>
                  <a:schemeClr val="tx1"/>
                </a:solidFill>
              </a:rPr>
              <a:t>!=</a:t>
            </a:r>
            <a:r>
              <a:rPr lang="en-US" b="1" dirty="0" err="1">
                <a:solidFill>
                  <a:schemeClr val="tx1"/>
                </a:solidFill>
              </a:rPr>
              <a:t>b</a:t>
            </a:r>
            <a:r>
              <a:rPr lang="en-US" b="1" baseline="-25000" dirty="0" err="1">
                <a:solidFill>
                  <a:schemeClr val="tx1"/>
                </a:solidFill>
              </a:rPr>
              <a:t>j</a:t>
            </a:r>
            <a:r>
              <a:rPr lang="en-US" dirty="0"/>
              <a:t>, </a:t>
            </a:r>
            <a:r>
              <a:rPr lang="en-US" dirty="0" err="1"/>
              <a:t>potom</a:t>
            </a:r>
            <a:endParaRPr lang="en-US" dirty="0"/>
          </a:p>
          <a:p>
            <a:pPr lvl="1" eaLnBrk="1" hangingPunct="1"/>
            <a:r>
              <a:rPr lang="en-US" dirty="0">
                <a:solidFill>
                  <a:srgbClr val="FF0000"/>
                </a:solidFill>
              </a:rPr>
              <a:t>LCS(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, j) = max{LCS(i-1, j), LCS(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, j-1)}</a:t>
            </a:r>
          </a:p>
          <a:p>
            <a:pPr lvl="1" eaLnBrk="1" hangingPunct="1"/>
            <a:endParaRPr lang="en-US" baseline="-25000" dirty="0"/>
          </a:p>
          <a:p>
            <a:pPr lvl="1" eaLnBrk="1" hangingPunct="1">
              <a:buFont typeface="Arial" charset="0"/>
              <a:buChar char="•"/>
            </a:pPr>
            <a:endParaRPr lang="en-US" baseline="-25000" dirty="0"/>
          </a:p>
        </p:txBody>
      </p:sp>
      <p:pic>
        <p:nvPicPr>
          <p:cNvPr id="29700" name="Picture 2" descr="http://images.buycostumes.com/mgen/merchandiser/196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88" y="1500188"/>
            <a:ext cx="3167062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Algoritmus</a:t>
            </a:r>
            <a:endParaRPr lang="sk-SK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endParaRPr lang="sk-SK" sz="1800" b="1" dirty="0">
              <a:solidFill>
                <a:srgbClr val="7F0055"/>
              </a:solidFill>
              <a:latin typeface="Consolas" pitchFamily="49" charset="0"/>
              <a:cs typeface="Consolas" pitchFamily="49" charset="0"/>
            </a:endParaRPr>
          </a:p>
          <a:p>
            <a:pPr eaLnBrk="1" hangingPunct="1">
              <a:buNone/>
            </a:pPr>
            <a:r>
              <a:rPr lang="en-US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1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static</a:t>
            </a:r>
            <a:r>
              <a:rPr lang="en-US" sz="1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vypocitajLCS</a:t>
            </a:r>
            <a:r>
              <a:rPr lang="en-US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(String s1, String s2) {</a:t>
            </a:r>
          </a:p>
          <a:p>
            <a:pPr eaLnBrk="1" hangingPunct="1">
              <a:buNone/>
            </a:pPr>
            <a:r>
              <a:rPr lang="en-US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[][] </a:t>
            </a:r>
            <a:r>
              <a:rPr lang="en-US" sz="18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lcs</a:t>
            </a:r>
            <a:r>
              <a:rPr lang="en-US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=</a:t>
            </a:r>
            <a:r>
              <a:rPr lang="en-US" sz="1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new</a:t>
            </a:r>
            <a:r>
              <a:rPr lang="en-US" sz="1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[s1.length()+1][s2.length()+1];</a:t>
            </a:r>
          </a:p>
          <a:p>
            <a:pPr eaLnBrk="1" hangingPunct="1">
              <a:buNone/>
            </a:pPr>
            <a:r>
              <a:rPr lang="en-US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18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for</a:t>
            </a:r>
            <a:r>
              <a:rPr lang="sk-SK" sz="1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18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sk-SK" sz="1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i = 1; i &lt; s1.length()+1; i++)</a:t>
            </a:r>
          </a:p>
          <a:p>
            <a:pPr eaLnBrk="1" hangingPunct="1">
              <a:buNone/>
            </a:pPr>
            <a:r>
              <a:rPr lang="en-US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sk-SK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en-US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for</a:t>
            </a:r>
            <a:r>
              <a:rPr lang="en-US" sz="1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18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j = 1; j &lt; s2.length()+1; j++)</a:t>
            </a:r>
          </a:p>
          <a:p>
            <a:pPr eaLnBrk="1" hangingPunct="1">
              <a:buNone/>
            </a:pPr>
            <a:r>
              <a:rPr lang="en-US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  </a:t>
            </a:r>
            <a:r>
              <a:rPr lang="sk-SK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n-US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if</a:t>
            </a:r>
            <a:r>
              <a:rPr lang="en-US" sz="1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(s1.charAt(i-1) == s2.charAt(j-1))</a:t>
            </a:r>
          </a:p>
          <a:p>
            <a:pPr eaLnBrk="1" hangingPunct="1">
              <a:buNone/>
            </a:pPr>
            <a:r>
              <a:rPr lang="en-US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  </a:t>
            </a:r>
            <a:r>
              <a:rPr lang="sk-SK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sk-SK" sz="18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lcs</a:t>
            </a:r>
            <a:r>
              <a:rPr lang="sk-SK" sz="1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[i][j] = 1 + </a:t>
            </a:r>
            <a:r>
              <a:rPr lang="sk-SK" sz="18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lcs</a:t>
            </a:r>
            <a:r>
              <a:rPr lang="sk-SK" sz="1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[i-1][j-1];</a:t>
            </a:r>
          </a:p>
          <a:p>
            <a:pPr eaLnBrk="1" hangingPunct="1">
              <a:buNone/>
            </a:pPr>
            <a:r>
              <a:rPr lang="sk-SK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n-US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sk-SK" sz="18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else</a:t>
            </a:r>
            <a:endParaRPr lang="sk-SK" sz="1800" b="1" dirty="0">
              <a:solidFill>
                <a:srgbClr val="7F0055"/>
              </a:solidFill>
              <a:latin typeface="Consolas" pitchFamily="49" charset="0"/>
              <a:cs typeface="Consolas" pitchFamily="49" charset="0"/>
            </a:endParaRPr>
          </a:p>
          <a:p>
            <a:pPr eaLnBrk="1" hangingPunct="1">
              <a:buNone/>
            </a:pPr>
            <a:r>
              <a:rPr lang="en-US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sk-SK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</a:t>
            </a:r>
            <a:r>
              <a:rPr lang="sk-SK" sz="18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lcs</a:t>
            </a:r>
            <a:r>
              <a:rPr lang="sk-SK" sz="1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[i][j]</a:t>
            </a:r>
            <a:r>
              <a:rPr lang="sk-SK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= </a:t>
            </a:r>
            <a:r>
              <a:rPr lang="sk-SK" sz="1800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Math.max</a:t>
            </a:r>
            <a:r>
              <a:rPr lang="sk-SK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18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lcs</a:t>
            </a:r>
            <a:r>
              <a:rPr lang="sk-SK" sz="1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[i-1][j]</a:t>
            </a:r>
            <a:r>
              <a:rPr lang="sk-SK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sk-SK" sz="18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lcs</a:t>
            </a:r>
            <a:r>
              <a:rPr lang="sk-SK" sz="1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[i][j-1]</a:t>
            </a:r>
            <a:r>
              <a:rPr lang="sk-SK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pPr eaLnBrk="1" hangingPunct="1">
              <a:buNone/>
            </a:pPr>
            <a:r>
              <a:rPr lang="en-US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</a:t>
            </a:r>
          </a:p>
          <a:p>
            <a:pPr eaLnBrk="1" hangingPunct="1">
              <a:buNone/>
            </a:pPr>
            <a:r>
              <a:rPr lang="sk-SK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sk-SK" sz="18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sk-SK" sz="1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18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lcs</a:t>
            </a:r>
            <a:r>
              <a:rPr lang="sk-SK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[s1.length()][s2.length()];</a:t>
            </a:r>
          </a:p>
          <a:p>
            <a:pPr eaLnBrk="1" hangingPunct="1">
              <a:buNone/>
            </a:pPr>
            <a:r>
              <a:rPr lang="sk-SK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  <a:endParaRPr lang="sk-SK" sz="18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927180" y="5782499"/>
            <a:ext cx="3408218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>
                <a:latin typeface="Trebuchet MS" pitchFamily="34" charset="0"/>
              </a:rPr>
              <a:t>Časová zložitosť: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m.n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latin typeface="Trebuchet MS" pitchFamily="34" charset="0"/>
              </a:rPr>
              <a:t>Pam</a:t>
            </a:r>
            <a:r>
              <a:rPr lang="sk-SK" dirty="0" err="1">
                <a:latin typeface="Trebuchet MS" pitchFamily="34" charset="0"/>
              </a:rPr>
              <a:t>äťová</a:t>
            </a:r>
            <a:r>
              <a:rPr lang="sk-SK" dirty="0">
                <a:latin typeface="Trebuchet MS" pitchFamily="34" charset="0"/>
              </a:rPr>
              <a:t> zložitosť: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m.n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cs-CZ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</a:t>
            </a:r>
            <a:r>
              <a:rPr lang="sk-SK"/>
              <a:t>íklad tabuľky</a:t>
            </a:r>
          </a:p>
        </p:txBody>
      </p:sp>
      <p:pic>
        <p:nvPicPr>
          <p:cNvPr id="31747" name="Picture 2" descr="http://p.blog.csdn.net/images/p_blog_csdn_net/hhygcy/EntryImages/20090302/lcs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285875"/>
            <a:ext cx="4929187" cy="506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4836496" y="2508932"/>
            <a:ext cx="1314922" cy="1382935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805487" y="1399425"/>
            <a:ext cx="3081573" cy="132343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  <a:buSzPct val="100000"/>
            </a:pPr>
            <a:r>
              <a:rPr lang="sk-SK" b="1" dirty="0">
                <a:solidFill>
                  <a:srgbClr val="000000"/>
                </a:solidFill>
                <a:latin typeface="Trebuchet MS" pitchFamily="34" charset="0"/>
              </a:rPr>
              <a:t>Spätným prechodom </a:t>
            </a:r>
            <a:r>
              <a:rPr lang="sk-SK" dirty="0">
                <a:solidFill>
                  <a:srgbClr val="000000"/>
                </a:solidFill>
                <a:latin typeface="Trebuchet MS" pitchFamily="34" charset="0"/>
              </a:rPr>
              <a:t>a poznačením si, ako sa dosiahlo optimum, vieme zrekonštruovať LCS</a:t>
            </a: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Rozdeľuj a panuj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Ďalšie príklady, ktoré už poznáme:</a:t>
            </a:r>
          </a:p>
          <a:p>
            <a:pPr lvl="1" eaLnBrk="1" hangingPunct="1"/>
            <a:r>
              <a:rPr lang="sk-SK" dirty="0"/>
              <a:t>konštrukcia stromu z </a:t>
            </a:r>
            <a:r>
              <a:rPr lang="sk-SK" b="1" dirty="0" err="1"/>
              <a:t>inorder</a:t>
            </a:r>
            <a:r>
              <a:rPr lang="sk-SK" dirty="0"/>
              <a:t> a </a:t>
            </a:r>
            <a:r>
              <a:rPr lang="sk-SK" b="1" dirty="0" err="1"/>
              <a:t>preorder</a:t>
            </a:r>
            <a:r>
              <a:rPr lang="sk-SK" dirty="0"/>
              <a:t> postupnosti</a:t>
            </a:r>
          </a:p>
          <a:p>
            <a:pPr lvl="1" eaLnBrk="1" hangingPunct="1"/>
            <a:r>
              <a:rPr lang="en-US" dirty="0"/>
              <a:t>k</a:t>
            </a:r>
            <a:r>
              <a:rPr lang="sk-SK" dirty="0" err="1"/>
              <a:t>onštrukcia</a:t>
            </a:r>
            <a:r>
              <a:rPr lang="sk-SK" dirty="0"/>
              <a:t> stromu z</a:t>
            </a:r>
            <a:r>
              <a:rPr lang="en-US" dirty="0"/>
              <a:t>o </a:t>
            </a:r>
            <a:r>
              <a:rPr lang="sk-SK" dirty="0" err="1"/>
              <a:t>zátvorkového</a:t>
            </a:r>
            <a:r>
              <a:rPr lang="sk-SK" dirty="0"/>
              <a:t> popisu </a:t>
            </a:r>
            <a:r>
              <a:rPr lang="en-US" i="1" dirty="0"/>
              <a:t>((1) 3 (2))</a:t>
            </a:r>
          </a:p>
          <a:p>
            <a:pPr eaLnBrk="1" hangingPunct="1">
              <a:buFont typeface="Arial" charset="0"/>
              <a:buChar char="•"/>
            </a:pPr>
            <a:endParaRPr lang="sk-SK" dirty="0"/>
          </a:p>
          <a:p>
            <a:pPr eaLnBrk="1" hangingPunct="1"/>
            <a:r>
              <a:rPr lang="sk-SK" dirty="0"/>
              <a:t>Ďalšie úlohy:</a:t>
            </a:r>
          </a:p>
          <a:p>
            <a:pPr lvl="1" eaLnBrk="1" hangingPunct="1"/>
            <a:r>
              <a:rPr lang="sk-SK" dirty="0"/>
              <a:t>vyhodnotenie aritmetického výrazu</a:t>
            </a:r>
          </a:p>
          <a:p>
            <a:pPr lvl="1" eaLnBrk="1" hangingPunct="1"/>
            <a:r>
              <a:rPr lang="sk-SK" dirty="0"/>
              <a:t>nájdenie medián</a:t>
            </a:r>
            <a:r>
              <a:rPr lang="en-US" dirty="0"/>
              <a:t>u</a:t>
            </a:r>
            <a:endParaRPr lang="sk-SK" dirty="0"/>
          </a:p>
        </p:txBody>
      </p:sp>
      <p:pic>
        <p:nvPicPr>
          <p:cNvPr id="7172" name="Picture 2" descr="http://toys4boysandgirls.com/images/0575-ShapeSortingCu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13" y="4181475"/>
            <a:ext cx="2401887" cy="222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http://uctovnictvo.ccv.upjs.sk/images/jesen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3850" y="3692105"/>
            <a:ext cx="3167510" cy="2369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http://www.how-to-draw-funny-cartoons.com/image-files/cartoon-bank-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620" y="1388853"/>
            <a:ext cx="4762500" cy="2857500"/>
          </a:xfrm>
          <a:prstGeom prst="rect">
            <a:avLst/>
          </a:prstGeom>
          <a:noFill/>
        </p:spPr>
      </p:pic>
      <p:pic>
        <p:nvPicPr>
          <p:cNvPr id="2054" name="Picture 6" descr="http://www.epa.gov/oppt/itc/pubs/tscacbitesting/images/welcom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45899" y="2613806"/>
            <a:ext cx="2223369" cy="2223369"/>
          </a:xfrm>
          <a:prstGeom prst="rect">
            <a:avLst/>
          </a:prstGeom>
          <a:noFill/>
        </p:spPr>
      </p:pic>
      <p:pic>
        <p:nvPicPr>
          <p:cNvPr id="2058" name="Picture 10" descr="http://image.com.com/tv/images/processed/default/e4/cb/32482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008" r="11407" b="38485"/>
          <a:stretch>
            <a:fillRect/>
          </a:stretch>
        </p:blipFill>
        <p:spPr bwMode="auto">
          <a:xfrm>
            <a:off x="6797616" y="3707803"/>
            <a:ext cx="2104845" cy="2900031"/>
          </a:xfrm>
          <a:prstGeom prst="rect">
            <a:avLst/>
          </a:prstGeom>
          <a:noFill/>
        </p:spPr>
      </p:pic>
      <p:pic>
        <p:nvPicPr>
          <p:cNvPr id="2052" name="Picture 4" descr="http://www.circleloans.co.uk/simpleblog/upload/PIC%20StudentIntern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4640" y="3727658"/>
            <a:ext cx="1831976" cy="27479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6979 -0.3169 " pathEditMode="relative" ptsTypes="AA">
                                      <p:cBhvr>
                                        <p:cTn id="2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6979 -0.3169 " pathEditMode="relative" ptsTypes="AA">
                                      <p:cBhvr>
                                        <p:cTn id="30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/>
              <a:t>Čo robia v banke</a:t>
            </a:r>
            <a:r>
              <a:rPr lang="en-US" dirty="0"/>
              <a:t>?</a:t>
            </a:r>
            <a:endParaRPr lang="sk-SK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Banky môžu emitovať </a:t>
            </a:r>
            <a:r>
              <a:rPr lang="sk-SK" b="1" dirty="0"/>
              <a:t>dlhopisy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cenn</a:t>
            </a:r>
            <a:r>
              <a:rPr lang="sk-SK" dirty="0"/>
              <a:t>é papiere</a:t>
            </a:r>
            <a:r>
              <a:rPr lang="en-US" dirty="0"/>
              <a:t>)</a:t>
            </a:r>
          </a:p>
          <a:p>
            <a:pPr lvl="1" eaLnBrk="1" hangingPunct="1"/>
            <a:r>
              <a:rPr lang="en-US" dirty="0" err="1"/>
              <a:t>dlhopis</a:t>
            </a:r>
            <a:r>
              <a:rPr lang="en-US" dirty="0"/>
              <a:t> m</a:t>
            </a:r>
            <a:r>
              <a:rPr lang="sk-SK" dirty="0"/>
              <a:t>á svoju </a:t>
            </a:r>
            <a:r>
              <a:rPr lang="sk-SK" b="1" dirty="0"/>
              <a:t>nominálnu hodnotu </a:t>
            </a:r>
            <a:r>
              <a:rPr lang="en-US" dirty="0"/>
              <a:t>(napr.100 </a:t>
            </a:r>
            <a:r>
              <a:rPr lang="sk-SK" dirty="0"/>
              <a:t>€</a:t>
            </a:r>
            <a:r>
              <a:rPr lang="en-US" dirty="0"/>
              <a:t>)</a:t>
            </a:r>
          </a:p>
          <a:p>
            <a:pPr lvl="1" eaLnBrk="1" hangingPunct="1"/>
            <a:r>
              <a:rPr lang="en-US" dirty="0"/>
              <a:t>ka</a:t>
            </a:r>
            <a:r>
              <a:rPr lang="sk-SK" dirty="0" err="1"/>
              <a:t>ždý</a:t>
            </a:r>
            <a:r>
              <a:rPr lang="sk-SK" dirty="0"/>
              <a:t> druh emitovaného dlhopisu musí schváliť CDCP </a:t>
            </a:r>
            <a:r>
              <a:rPr lang="en-US" dirty="0"/>
              <a:t>(</a:t>
            </a:r>
            <a:r>
              <a:rPr lang="en-US" dirty="0" err="1"/>
              <a:t>centr</a:t>
            </a:r>
            <a:r>
              <a:rPr lang="sk-SK" dirty="0" err="1"/>
              <a:t>álny</a:t>
            </a:r>
            <a:r>
              <a:rPr lang="sk-SK" dirty="0"/>
              <a:t> depozitár CP</a:t>
            </a:r>
            <a:r>
              <a:rPr lang="en-US" dirty="0"/>
              <a:t>)</a:t>
            </a:r>
            <a:r>
              <a:rPr lang="sk-SK" dirty="0"/>
              <a:t> </a:t>
            </a:r>
            <a:r>
              <a:rPr lang="en-US" dirty="0"/>
              <a:t>– </a:t>
            </a:r>
            <a:r>
              <a:rPr lang="en-US" dirty="0" err="1"/>
              <a:t>banka</a:t>
            </a:r>
            <a:r>
              <a:rPr lang="en-US" dirty="0"/>
              <a:t> </a:t>
            </a:r>
            <a:r>
              <a:rPr lang="sk-SK" dirty="0"/>
              <a:t>necháva schvaľovať malý počet druhov</a:t>
            </a:r>
            <a:r>
              <a:rPr lang="en-US" dirty="0"/>
              <a:t> </a:t>
            </a:r>
            <a:r>
              <a:rPr lang="en-US" dirty="0" err="1"/>
              <a:t>dlhopisov</a:t>
            </a:r>
            <a:endParaRPr lang="sk-SK" dirty="0"/>
          </a:p>
          <a:p>
            <a:pPr eaLnBrk="1" hangingPunct="1"/>
            <a:r>
              <a:rPr lang="sk-SK" b="1" dirty="0"/>
              <a:t>Príklad: </a:t>
            </a:r>
            <a:r>
              <a:rPr lang="en-US" dirty="0"/>
              <a:t>B</a:t>
            </a:r>
            <a:r>
              <a:rPr lang="sk-SK" dirty="0" err="1"/>
              <a:t>anka</a:t>
            </a:r>
            <a:r>
              <a:rPr lang="sk-SK" dirty="0"/>
              <a:t> sa rozhodne emitovať 3 druhy dlhopisov s nominálnymi hodnotami 100 €, </a:t>
            </a:r>
            <a:r>
              <a:rPr lang="en-US" dirty="0"/>
              <a:t>500</a:t>
            </a:r>
            <a:r>
              <a:rPr lang="sk-SK" dirty="0"/>
              <a:t> €, </a:t>
            </a:r>
            <a:r>
              <a:rPr lang="en-US" dirty="0"/>
              <a:t>800 </a:t>
            </a:r>
            <a:r>
              <a:rPr lang="sk-SK" dirty="0"/>
              <a:t>€, t.j.</a:t>
            </a:r>
            <a:r>
              <a:rPr lang="en-US" dirty="0"/>
              <a:t>,</a:t>
            </a:r>
            <a:r>
              <a:rPr lang="sk-SK" dirty="0"/>
              <a:t> musí požiadať CDCP </a:t>
            </a:r>
            <a:r>
              <a:rPr lang="en-US" dirty="0"/>
              <a:t>                            </a:t>
            </a:r>
            <a:r>
              <a:rPr lang="sk-SK" dirty="0"/>
              <a:t>o</a:t>
            </a:r>
            <a:r>
              <a:rPr lang="en-US" dirty="0"/>
              <a:t> </a:t>
            </a:r>
            <a:r>
              <a:rPr lang="sk-SK" dirty="0"/>
              <a:t>schválenie 3 druhov CP</a:t>
            </a:r>
            <a:endParaRPr lang="en-US" dirty="0"/>
          </a:p>
          <a:p>
            <a:pPr eaLnBrk="1" hangingPunct="1">
              <a:buFont typeface="Arial" charset="0"/>
              <a:buChar char="•"/>
            </a:pPr>
            <a:endParaRPr lang="en-US" dirty="0"/>
          </a:p>
          <a:p>
            <a:pPr eaLnBrk="1" hangingPunct="1">
              <a:buFont typeface="Arial" charset="0"/>
              <a:buChar char="•"/>
            </a:pPr>
            <a:endParaRPr lang="sk-SK" dirty="0"/>
          </a:p>
        </p:txBody>
      </p:sp>
      <p:pic>
        <p:nvPicPr>
          <p:cNvPr id="8196" name="Picture 4" descr="http://www.support-business.com/imgp/503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88" y="4929188"/>
            <a:ext cx="105092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8" descr="http://www.dceb.ie/download/1/Mix_race_group_of_peopl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188" y="4929188"/>
            <a:ext cx="1695450" cy="144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3200" dirty="0"/>
              <a:t>Šetrenie </a:t>
            </a:r>
            <a:r>
              <a:rPr lang="en-US" sz="3200" dirty="0"/>
              <a:t>(</a:t>
            </a:r>
            <a:r>
              <a:rPr lang="en-US" sz="3200" dirty="0" err="1"/>
              <a:t>Ako</a:t>
            </a:r>
            <a:r>
              <a:rPr lang="en-US" sz="3200" dirty="0"/>
              <a:t> </a:t>
            </a:r>
            <a:r>
              <a:rPr lang="en-US" sz="3200" dirty="0" err="1"/>
              <a:t>bojova</a:t>
            </a:r>
            <a:r>
              <a:rPr lang="sk-SK" sz="3200" dirty="0"/>
              <a:t>ť s k</a:t>
            </a:r>
            <a:r>
              <a:rPr lang="en-US" sz="3200" dirty="0"/>
              <a:t>r</a:t>
            </a:r>
            <a:r>
              <a:rPr lang="sk-SK" sz="3200" dirty="0" err="1"/>
              <a:t>ízou</a:t>
            </a:r>
            <a:r>
              <a:rPr lang="en-US" sz="3200" dirty="0"/>
              <a:t>)</a:t>
            </a:r>
            <a:endParaRPr lang="sk-SK" sz="3200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Klient pri kúpe </a:t>
            </a:r>
            <a:r>
              <a:rPr lang="en-US" dirty="0" err="1"/>
              <a:t>dostan</a:t>
            </a:r>
            <a:r>
              <a:rPr lang="sk-SK" dirty="0"/>
              <a:t>e od banky </a:t>
            </a:r>
            <a:r>
              <a:rPr lang="en-US" dirty="0" err="1"/>
              <a:t>dlhopisy</a:t>
            </a:r>
            <a:r>
              <a:rPr lang="en-US" dirty="0"/>
              <a:t> (</a:t>
            </a:r>
            <a:r>
              <a:rPr lang="sk-SK" dirty="0"/>
              <a:t>cenné papier</a:t>
            </a:r>
            <a:r>
              <a:rPr lang="en-US" dirty="0"/>
              <a:t>e)</a:t>
            </a:r>
            <a:r>
              <a:rPr lang="sk-SK" dirty="0"/>
              <a:t> na špeciálnom papieri</a:t>
            </a:r>
          </a:p>
          <a:p>
            <a:pPr eaLnBrk="1" hangingPunct="1"/>
            <a:r>
              <a:rPr lang="sk-SK" dirty="0"/>
              <a:t>Špeciálny papier je </a:t>
            </a:r>
            <a:r>
              <a:rPr lang="sk-SK" b="1" dirty="0"/>
              <a:t>drahý</a:t>
            </a:r>
          </a:p>
          <a:p>
            <a:pPr eaLnBrk="1" hangingPunct="1"/>
            <a:endParaRPr lang="en-US" b="1" dirty="0"/>
          </a:p>
          <a:p>
            <a:pPr eaLnBrk="1" hangingPunct="1"/>
            <a:r>
              <a:rPr lang="sk-SK" b="1" dirty="0"/>
              <a:t>Problém:</a:t>
            </a:r>
            <a:r>
              <a:rPr lang="sk-SK" dirty="0"/>
              <a:t> </a:t>
            </a:r>
          </a:p>
          <a:p>
            <a:pPr lvl="1" eaLnBrk="1" hangingPunct="1"/>
            <a:r>
              <a:rPr lang="sk-SK" dirty="0"/>
              <a:t>Ak klient chce nakúpiť dlhopisy za 1</a:t>
            </a:r>
            <a:r>
              <a:rPr lang="en-US" dirty="0"/>
              <a:t>000</a:t>
            </a:r>
            <a:r>
              <a:rPr lang="sk-SK" dirty="0"/>
              <a:t>€, dlhopisy v akej nominálnej hodnote </a:t>
            </a:r>
            <a:r>
              <a:rPr lang="en-US" dirty="0"/>
              <a:t>a v </a:t>
            </a:r>
            <a:r>
              <a:rPr lang="en-US" dirty="0" err="1"/>
              <a:t>akom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sk-SK" dirty="0" err="1"/>
              <a:t>čte</a:t>
            </a:r>
            <a:r>
              <a:rPr lang="sk-SK" dirty="0"/>
              <a:t> vydať, aby sa použilo </a:t>
            </a:r>
            <a:r>
              <a:rPr lang="sk-SK" b="1" dirty="0"/>
              <a:t>čo najmenej papiera</a:t>
            </a:r>
            <a:r>
              <a:rPr lang="en-US" dirty="0"/>
              <a:t>? (</a:t>
            </a:r>
            <a:r>
              <a:rPr lang="en-US" dirty="0" err="1"/>
              <a:t>banka</a:t>
            </a:r>
            <a:r>
              <a:rPr lang="en-US" dirty="0"/>
              <a:t> </a:t>
            </a:r>
            <a:r>
              <a:rPr lang="en-US" dirty="0" err="1"/>
              <a:t>chce</a:t>
            </a:r>
            <a:r>
              <a:rPr lang="en-US" dirty="0"/>
              <a:t> </a:t>
            </a:r>
            <a:r>
              <a:rPr lang="sk-SK" b="1" dirty="0">
                <a:solidFill>
                  <a:srgbClr val="FF0000"/>
                </a:solidFill>
              </a:rPr>
              <a:t>ušetriť</a:t>
            </a:r>
            <a:r>
              <a:rPr lang="en-US" dirty="0"/>
              <a:t>, </a:t>
            </a:r>
            <a:r>
              <a:rPr lang="en-US" dirty="0" err="1"/>
              <a:t>klient</a:t>
            </a:r>
            <a:r>
              <a:rPr lang="en-US" dirty="0"/>
              <a:t> </a:t>
            </a:r>
            <a:r>
              <a:rPr lang="en-US" dirty="0" err="1"/>
              <a:t>nechce</a:t>
            </a:r>
            <a:r>
              <a:rPr lang="sk-SK" dirty="0"/>
              <a:t> skladovať veľa „papiera“</a:t>
            </a:r>
            <a:r>
              <a:rPr lang="en-US" dirty="0"/>
              <a:t>)</a:t>
            </a:r>
            <a:endParaRPr lang="sk-SK" dirty="0"/>
          </a:p>
          <a:p>
            <a:pPr lvl="1" eaLnBrk="1" hangingPunct="1"/>
            <a:r>
              <a:rPr lang="sk-SK" dirty="0"/>
              <a:t>Je vôbec možné </a:t>
            </a:r>
            <a:r>
              <a:rPr lang="en-US" dirty="0"/>
              <a:t>k</a:t>
            </a:r>
            <a:r>
              <a:rPr lang="sk-SK" dirty="0" err="1"/>
              <a:t>úpiť</a:t>
            </a:r>
            <a:r>
              <a:rPr lang="sk-SK" dirty="0"/>
              <a:t> dlhopisy v požadovanej hodnote</a:t>
            </a:r>
            <a:r>
              <a:rPr lang="en-US" dirty="0"/>
              <a:t>?</a:t>
            </a:r>
            <a:endParaRPr lang="sk-SK" dirty="0"/>
          </a:p>
          <a:p>
            <a:pPr eaLnBrk="1" hangingPunct="1">
              <a:buFont typeface="Arial" charset="0"/>
              <a:buChar char="•"/>
            </a:pPr>
            <a:endParaRPr lang="sk-SK" dirty="0"/>
          </a:p>
        </p:txBody>
      </p:sp>
      <p:pic>
        <p:nvPicPr>
          <p:cNvPr id="9220" name="Picture 2" descr="http://i.pravda.sk/09/122/skcl/P452fca3a_terminaky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50" y="2143125"/>
            <a:ext cx="200025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dentity_Lifecycle_Management">
  <a:themeElements>
    <a:clrScheme name="Identity_Lifecycle_Managem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dentity_Lifecycle_Managemen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dentity_Lifecycle_Managem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3">
        <a:dk1>
          <a:srgbClr val="000000"/>
        </a:dk1>
        <a:lt1>
          <a:srgbClr val="FFFFFF"/>
        </a:lt1>
        <a:dk2>
          <a:srgbClr val="435B8A"/>
        </a:dk2>
        <a:lt2>
          <a:srgbClr val="FFFFFF"/>
        </a:lt2>
        <a:accent1>
          <a:srgbClr val="6699CC"/>
        </a:accent1>
        <a:accent2>
          <a:srgbClr val="C4161C"/>
        </a:accent2>
        <a:accent3>
          <a:srgbClr val="B0B5C4"/>
        </a:accent3>
        <a:accent4>
          <a:srgbClr val="DADADA"/>
        </a:accent4>
        <a:accent5>
          <a:srgbClr val="B8CAE2"/>
        </a:accent5>
        <a:accent6>
          <a:srgbClr val="B11318"/>
        </a:accent6>
        <a:hlink>
          <a:srgbClr val="66CC66"/>
        </a:hlink>
        <a:folHlink>
          <a:srgbClr val="DFCD5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4">
        <a:dk1>
          <a:srgbClr val="000000"/>
        </a:dk1>
        <a:lt1>
          <a:srgbClr val="FFFFFF"/>
        </a:lt1>
        <a:dk2>
          <a:srgbClr val="102A60"/>
        </a:dk2>
        <a:lt2>
          <a:srgbClr val="CCCCCC"/>
        </a:lt2>
        <a:accent1>
          <a:srgbClr val="1B70EB"/>
        </a:accent1>
        <a:accent2>
          <a:srgbClr val="C4161C"/>
        </a:accent2>
        <a:accent3>
          <a:srgbClr val="AAACB6"/>
        </a:accent3>
        <a:accent4>
          <a:srgbClr val="DADADA"/>
        </a:accent4>
        <a:accent5>
          <a:srgbClr val="ABBBF3"/>
        </a:accent5>
        <a:accent6>
          <a:srgbClr val="B11318"/>
        </a:accent6>
        <a:hlink>
          <a:srgbClr val="33CC33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5">
        <a:dk1>
          <a:srgbClr val="333333"/>
        </a:dk1>
        <a:lt1>
          <a:srgbClr val="D7E6F0"/>
        </a:lt1>
        <a:dk2>
          <a:srgbClr val="0174B5"/>
        </a:dk2>
        <a:lt2>
          <a:srgbClr val="000000"/>
        </a:lt2>
        <a:accent1>
          <a:srgbClr val="A1C1E6"/>
        </a:accent1>
        <a:accent2>
          <a:srgbClr val="EFF3FA"/>
        </a:accent2>
        <a:accent3>
          <a:srgbClr val="E8F0F6"/>
        </a:accent3>
        <a:accent4>
          <a:srgbClr val="2A2A2A"/>
        </a:accent4>
        <a:accent5>
          <a:srgbClr val="CDDDF0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16">
        <a:dk1>
          <a:srgbClr val="000000"/>
        </a:dk1>
        <a:lt1>
          <a:srgbClr val="A1C1E6"/>
        </a:lt1>
        <a:dk2>
          <a:srgbClr val="EFF3FA"/>
        </a:dk2>
        <a:lt2>
          <a:srgbClr val="000000"/>
        </a:lt2>
        <a:accent1>
          <a:srgbClr val="0174B5"/>
        </a:accent1>
        <a:accent2>
          <a:srgbClr val="EFF3FA"/>
        </a:accent2>
        <a:accent3>
          <a:srgbClr val="CDDDF0"/>
        </a:accent3>
        <a:accent4>
          <a:srgbClr val="000000"/>
        </a:accent4>
        <a:accent5>
          <a:srgbClr val="AABCD7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7292</TotalTime>
  <Words>2828</Words>
  <Application>Microsoft Office PowerPoint</Application>
  <PresentationFormat>Prezentácia na obrazovke (4:3)</PresentationFormat>
  <Paragraphs>524</Paragraphs>
  <Slides>53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53</vt:i4>
      </vt:variant>
    </vt:vector>
  </HeadingPairs>
  <TitlesOfParts>
    <vt:vector size="54" baseType="lpstr">
      <vt:lpstr>Identity_Lifecycle_Management</vt:lpstr>
      <vt:lpstr>7. prednáška</vt:lpstr>
      <vt:lpstr>Čo už vieme</vt:lpstr>
      <vt:lpstr>Divide et impera</vt:lpstr>
      <vt:lpstr>Rozdeľuj a panuj</vt:lpstr>
      <vt:lpstr>Rozdeľuj a panuj</vt:lpstr>
      <vt:lpstr>Rozdeľuj a panuj</vt:lpstr>
      <vt:lpstr>Prezentácia programu PowerPoint</vt:lpstr>
      <vt:lpstr>Čo robia v banke?</vt:lpstr>
      <vt:lpstr>Šetrenie (Ako bojovať s krízou)</vt:lpstr>
      <vt:lpstr>Príklad</vt:lpstr>
      <vt:lpstr>Prezentácia programu PowerPoint</vt:lpstr>
      <vt:lpstr>„Greedy“ stratégie</vt:lpstr>
      <vt:lpstr>Formalizácia problému</vt:lpstr>
      <vt:lpstr>Reinterpretácia pre fyzikov</vt:lpstr>
      <vt:lpstr>Ako to vyriešiť?</vt:lpstr>
      <vt:lpstr>Backtracking</vt:lpstr>
      <vt:lpstr>Backtracking - zefektívnenie</vt:lpstr>
      <vt:lpstr>Backtracking – vylepšenia</vt:lpstr>
      <vt:lpstr>VIP klient</vt:lpstr>
      <vt:lpstr>Kde to zlyhalo?</vt:lpstr>
      <vt:lpstr>Analýza problému</vt:lpstr>
      <vt:lpstr>Analýza optimálneho riešenia</vt:lpstr>
      <vt:lpstr>Pozorovanie</vt:lpstr>
      <vt:lpstr>Čo vieme povedať o kôpkách?</vt:lpstr>
      <vt:lpstr>Optimálne riešenie</vt:lpstr>
      <vt:lpstr>„Magický vzorec“</vt:lpstr>
      <vt:lpstr>Efektívnosť?</vt:lpstr>
      <vt:lpstr>Strom volaní</vt:lpstr>
      <vt:lpstr>Dá sa s tým niečo spraviť?</vt:lpstr>
      <vt:lpstr>Ukladanie medzivýsledkov</vt:lpstr>
      <vt:lpstr>Časová zložitosť</vt:lpstr>
      <vt:lpstr>Ako to celé dopadlo?</vt:lpstr>
      <vt:lpstr>Prístup zdola-nahor</vt:lpstr>
      <vt:lpstr>Príklad vypĺňania</vt:lpstr>
      <vt:lpstr>Ako nájsť vyplatenie?</vt:lpstr>
      <vt:lpstr>Ako nájsť vyplatenie?</vt:lpstr>
      <vt:lpstr>Dynamické programovanie</vt:lpstr>
      <vt:lpstr>Nič nové ...</vt:lpstr>
      <vt:lpstr>Kedy dynamické programovanie?</vt:lpstr>
      <vt:lpstr>Prezentácia programu PowerPoint</vt:lpstr>
      <vt:lpstr>Najdlhšia vybraná rastúca podpostupnosť</vt:lpstr>
      <vt:lpstr>Charakterizovanie štruktúry</vt:lpstr>
      <vt:lpstr>„Magický vzorec“</vt:lpstr>
      <vt:lpstr>Zdola-nahor</vt:lpstr>
      <vt:lpstr>Hodnota optimálneho riešenia</vt:lpstr>
      <vt:lpstr>Prezentácia programu PowerPoint</vt:lpstr>
      <vt:lpstr>LCS</vt:lpstr>
      <vt:lpstr>Formalizácia, podproblém</vt:lpstr>
      <vt:lpstr>„Magický vzorec“ pre LCS</vt:lpstr>
      <vt:lpstr>„Magický vzorec“ pre LCS</vt:lpstr>
      <vt:lpstr>„Magický vzorec“ pre LCS</vt:lpstr>
      <vt:lpstr>Algoritmus</vt:lpstr>
      <vt:lpstr>Príklad tabuľky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Identity Lifecycle Management</dc:title>
  <dc:creator>Fero</dc:creator>
  <cp:lastModifiedBy>Duri</cp:lastModifiedBy>
  <cp:revision>574</cp:revision>
  <dcterms:created xsi:type="dcterms:W3CDTF">2007-01-29T19:11:06Z</dcterms:created>
  <dcterms:modified xsi:type="dcterms:W3CDTF">2024-03-15T07:14:26Z</dcterms:modified>
</cp:coreProperties>
</file>