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notesSlides/notesSlide5.xml" ContentType="application/vnd.openxmlformats-officedocument.presentationml.notesSlide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7" r:id="rId1"/>
  </p:sldMasterIdLst>
  <p:notesMasterIdLst>
    <p:notesMasterId r:id="rId106"/>
  </p:notesMasterIdLst>
  <p:handoutMasterIdLst>
    <p:handoutMasterId r:id="rId107"/>
  </p:handoutMasterIdLst>
  <p:sldIdLst>
    <p:sldId id="519" r:id="rId2"/>
    <p:sldId id="426" r:id="rId3"/>
    <p:sldId id="535" r:id="rId4"/>
    <p:sldId id="537" r:id="rId5"/>
    <p:sldId id="538" r:id="rId6"/>
    <p:sldId id="539" r:id="rId7"/>
    <p:sldId id="541" r:id="rId8"/>
    <p:sldId id="542" r:id="rId9"/>
    <p:sldId id="507" r:id="rId10"/>
    <p:sldId id="508" r:id="rId11"/>
    <p:sldId id="543" r:id="rId12"/>
    <p:sldId id="545" r:id="rId13"/>
    <p:sldId id="547" r:id="rId14"/>
    <p:sldId id="548" r:id="rId15"/>
    <p:sldId id="600" r:id="rId16"/>
    <p:sldId id="546" r:id="rId17"/>
    <p:sldId id="549" r:id="rId18"/>
    <p:sldId id="550" r:id="rId19"/>
    <p:sldId id="601" r:id="rId20"/>
    <p:sldId id="551" r:id="rId21"/>
    <p:sldId id="427" r:id="rId22"/>
    <p:sldId id="552" r:id="rId23"/>
    <p:sldId id="428" r:id="rId24"/>
    <p:sldId id="509" r:id="rId25"/>
    <p:sldId id="602" r:id="rId26"/>
    <p:sldId id="603" r:id="rId27"/>
    <p:sldId id="510" r:id="rId28"/>
    <p:sldId id="511" r:id="rId29"/>
    <p:sldId id="436" r:id="rId30"/>
    <p:sldId id="438" r:id="rId31"/>
    <p:sldId id="431" r:id="rId32"/>
    <p:sldId id="437" r:id="rId33"/>
    <p:sldId id="553" r:id="rId34"/>
    <p:sldId id="434" r:id="rId35"/>
    <p:sldId id="554" r:id="rId36"/>
    <p:sldId id="439" r:id="rId37"/>
    <p:sldId id="440" r:id="rId38"/>
    <p:sldId id="556" r:id="rId39"/>
    <p:sldId id="557" r:id="rId40"/>
    <p:sldId id="558" r:id="rId41"/>
    <p:sldId id="559" r:id="rId42"/>
    <p:sldId id="560" r:id="rId43"/>
    <p:sldId id="561" r:id="rId44"/>
    <p:sldId id="562" r:id="rId45"/>
    <p:sldId id="563" r:id="rId46"/>
    <p:sldId id="564" r:id="rId47"/>
    <p:sldId id="565" r:id="rId48"/>
    <p:sldId id="566" r:id="rId49"/>
    <p:sldId id="567" r:id="rId50"/>
    <p:sldId id="568" r:id="rId51"/>
    <p:sldId id="459" r:id="rId52"/>
    <p:sldId id="503" r:id="rId53"/>
    <p:sldId id="512" r:id="rId54"/>
    <p:sldId id="504" r:id="rId55"/>
    <p:sldId id="521" r:id="rId56"/>
    <p:sldId id="460" r:id="rId57"/>
    <p:sldId id="604" r:id="rId58"/>
    <p:sldId id="570" r:id="rId59"/>
    <p:sldId id="571" r:id="rId60"/>
    <p:sldId id="573" r:id="rId61"/>
    <p:sldId id="572" r:id="rId62"/>
    <p:sldId id="574" r:id="rId63"/>
    <p:sldId id="575" r:id="rId64"/>
    <p:sldId id="576" r:id="rId65"/>
    <p:sldId id="577" r:id="rId66"/>
    <p:sldId id="578" r:id="rId67"/>
    <p:sldId id="579" r:id="rId68"/>
    <p:sldId id="580" r:id="rId69"/>
    <p:sldId id="582" r:id="rId70"/>
    <p:sldId id="583" r:id="rId71"/>
    <p:sldId id="584" r:id="rId72"/>
    <p:sldId id="585" r:id="rId73"/>
    <p:sldId id="586" r:id="rId74"/>
    <p:sldId id="587" r:id="rId75"/>
    <p:sldId id="588" r:id="rId76"/>
    <p:sldId id="589" r:id="rId77"/>
    <p:sldId id="590" r:id="rId78"/>
    <p:sldId id="462" r:id="rId79"/>
    <p:sldId id="599" r:id="rId80"/>
    <p:sldId id="591" r:id="rId81"/>
    <p:sldId id="488" r:id="rId82"/>
    <p:sldId id="489" r:id="rId83"/>
    <p:sldId id="515" r:id="rId84"/>
    <p:sldId id="516" r:id="rId85"/>
    <p:sldId id="517" r:id="rId86"/>
    <p:sldId id="518" r:id="rId87"/>
    <p:sldId id="522" r:id="rId88"/>
    <p:sldId id="523" r:id="rId89"/>
    <p:sldId id="528" r:id="rId90"/>
    <p:sldId id="597" r:id="rId91"/>
    <p:sldId id="527" r:id="rId92"/>
    <p:sldId id="526" r:id="rId93"/>
    <p:sldId id="529" r:id="rId94"/>
    <p:sldId id="530" r:id="rId95"/>
    <p:sldId id="531" r:id="rId96"/>
    <p:sldId id="532" r:id="rId97"/>
    <p:sldId id="533" r:id="rId98"/>
    <p:sldId id="534" r:id="rId99"/>
    <p:sldId id="490" r:id="rId100"/>
    <p:sldId id="491" r:id="rId101"/>
    <p:sldId id="593" r:id="rId102"/>
    <p:sldId id="594" r:id="rId103"/>
    <p:sldId id="595" r:id="rId104"/>
    <p:sldId id="502" r:id="rId10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00"/>
    <a:srgbClr val="FF0000"/>
    <a:srgbClr val="CC3300"/>
    <a:srgbClr val="66CCFF"/>
    <a:srgbClr val="000099"/>
    <a:srgbClr val="FF9999"/>
    <a:srgbClr val="CCFFCC"/>
    <a:srgbClr val="A7E2FF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00A738-7DD1-0D4B-D2DA-ED9220094D73}" v="3" dt="2024-04-03T15:25:28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86747" autoAdjust="0"/>
  </p:normalViewPr>
  <p:slideViewPr>
    <p:cSldViewPr snapToGrid="0">
      <p:cViewPr varScale="1">
        <p:scale>
          <a:sx n="100" d="100"/>
          <a:sy n="100" d="100"/>
        </p:scale>
        <p:origin x="1422" y="72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029"/>
    </p:cViewPr>
  </p:sorterViewPr>
  <p:notesViewPr>
    <p:cSldViewPr snapToGrid="0">
      <p:cViewPr varScale="1">
        <p:scale>
          <a:sx n="59" d="100"/>
          <a:sy n="59" d="100"/>
        </p:scale>
        <p:origin x="-117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microsoft.com/office/2015/10/relationships/revisionInfo" Target="revisionInfo.xml"/><Relationship Id="rId16" Type="http://schemas.openxmlformats.org/officeDocument/2006/relationships/slide" Target="slides/slide15.xml"/><Relationship Id="rId107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EUR/g</a:t>
            </a:r>
          </a:p>
        </c:rich>
      </c:tx>
      <c:layout>
        <c:manualLayout>
          <c:xMode val="edge"/>
          <c:yMode val="edge"/>
          <c:x val="1.3637652513073532E-4"/>
          <c:y val="0.278418153431959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1.6050379579413417E-2"/>
          <c:y val="0.38067566048938217"/>
          <c:w val="0.96789924084117318"/>
          <c:h val="0.485755654257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cena zlata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Hárok1!$A$2:$A$10</c:f>
              <c:strCache>
                <c:ptCount val="9"/>
                <c:pt idx="0">
                  <c:v>27.4.</c:v>
                </c:pt>
                <c:pt idx="1">
                  <c:v>28.4.</c:v>
                </c:pt>
                <c:pt idx="2">
                  <c:v>29.4.</c:v>
                </c:pt>
                <c:pt idx="3">
                  <c:v>30.4.</c:v>
                </c:pt>
                <c:pt idx="4">
                  <c:v>1.5.</c:v>
                </c:pt>
                <c:pt idx="5">
                  <c:v>2.5.</c:v>
                </c:pt>
                <c:pt idx="6">
                  <c:v>3.5.</c:v>
                </c:pt>
                <c:pt idx="7">
                  <c:v>4.5.</c:v>
                </c:pt>
                <c:pt idx="8">
                  <c:v>5.5.</c:v>
                </c:pt>
              </c:strCache>
            </c:strRef>
          </c:cat>
          <c:val>
            <c:numRef>
              <c:f>Hárok1!$B$2:$B$10</c:f>
              <c:numCache>
                <c:formatCode>General</c:formatCode>
                <c:ptCount val="9"/>
                <c:pt idx="0">
                  <c:v>34</c:v>
                </c:pt>
                <c:pt idx="1">
                  <c:v>32</c:v>
                </c:pt>
                <c:pt idx="2">
                  <c:v>30</c:v>
                </c:pt>
                <c:pt idx="3">
                  <c:v>35</c:v>
                </c:pt>
                <c:pt idx="4">
                  <c:v>33</c:v>
                </c:pt>
                <c:pt idx="5">
                  <c:v>32</c:v>
                </c:pt>
                <c:pt idx="6">
                  <c:v>38</c:v>
                </c:pt>
                <c:pt idx="7">
                  <c:v>40</c:v>
                </c:pt>
                <c:pt idx="8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84-488F-AA69-8ECAE1490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1948288"/>
        <c:axId val="1371957440"/>
      </c:barChart>
      <c:catAx>
        <c:axId val="137194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71957440"/>
        <c:crosses val="autoZero"/>
        <c:auto val="1"/>
        <c:lblAlgn val="ctr"/>
        <c:lblOffset val="100"/>
        <c:noMultiLvlLbl val="0"/>
      </c:catAx>
      <c:valAx>
        <c:axId val="137195744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194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EUR/g</a:t>
            </a:r>
          </a:p>
        </c:rich>
      </c:tx>
      <c:layout>
        <c:manualLayout>
          <c:xMode val="edge"/>
          <c:yMode val="edge"/>
          <c:x val="1.3637652513073532E-4"/>
          <c:y val="0.278418153431959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1.6050379579413417E-2"/>
          <c:y val="0.38067566048938217"/>
          <c:w val="0.96789924084117318"/>
          <c:h val="0.485755654257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cena zlata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Hárok1!$A$2:$A$10</c:f>
              <c:strCache>
                <c:ptCount val="9"/>
                <c:pt idx="0">
                  <c:v>27.4.</c:v>
                </c:pt>
                <c:pt idx="1">
                  <c:v>28.4.</c:v>
                </c:pt>
                <c:pt idx="2">
                  <c:v>29.4.</c:v>
                </c:pt>
                <c:pt idx="3">
                  <c:v>30.4.</c:v>
                </c:pt>
                <c:pt idx="4">
                  <c:v>1.5.</c:v>
                </c:pt>
                <c:pt idx="5">
                  <c:v>2.5.</c:v>
                </c:pt>
                <c:pt idx="6">
                  <c:v>3.5.</c:v>
                </c:pt>
                <c:pt idx="7">
                  <c:v>4.5.</c:v>
                </c:pt>
                <c:pt idx="8">
                  <c:v>5.5.</c:v>
                </c:pt>
              </c:strCache>
            </c:strRef>
          </c:cat>
          <c:val>
            <c:numRef>
              <c:f>Hárok1!$B$2:$B$10</c:f>
              <c:numCache>
                <c:formatCode>General</c:formatCode>
                <c:ptCount val="9"/>
                <c:pt idx="0">
                  <c:v>34</c:v>
                </c:pt>
                <c:pt idx="1">
                  <c:v>32</c:v>
                </c:pt>
                <c:pt idx="2">
                  <c:v>30</c:v>
                </c:pt>
                <c:pt idx="3">
                  <c:v>35</c:v>
                </c:pt>
                <c:pt idx="4">
                  <c:v>33</c:v>
                </c:pt>
                <c:pt idx="5">
                  <c:v>32</c:v>
                </c:pt>
                <c:pt idx="6">
                  <c:v>38</c:v>
                </c:pt>
                <c:pt idx="7">
                  <c:v>40</c:v>
                </c:pt>
                <c:pt idx="8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0F-42FA-9A3C-C83D896448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1948288"/>
        <c:axId val="1371957440"/>
      </c:barChart>
      <c:catAx>
        <c:axId val="137194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71957440"/>
        <c:crosses val="autoZero"/>
        <c:auto val="1"/>
        <c:lblAlgn val="ctr"/>
        <c:lblOffset val="100"/>
        <c:noMultiLvlLbl val="0"/>
      </c:catAx>
      <c:valAx>
        <c:axId val="137195744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194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EUR/g</a:t>
            </a:r>
          </a:p>
        </c:rich>
      </c:tx>
      <c:layout>
        <c:manualLayout>
          <c:xMode val="edge"/>
          <c:yMode val="edge"/>
          <c:x val="1.3637652513073532E-4"/>
          <c:y val="0.278418153431959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1.6050379579413417E-2"/>
          <c:y val="0.38067566048938217"/>
          <c:w val="0.96789924084117318"/>
          <c:h val="0.485755654257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cena zlata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Hárok1!$A$2:$A$10</c:f>
              <c:strCache>
                <c:ptCount val="9"/>
                <c:pt idx="0">
                  <c:v>27.4.</c:v>
                </c:pt>
                <c:pt idx="1">
                  <c:v>28.4.</c:v>
                </c:pt>
                <c:pt idx="2">
                  <c:v>29.4.</c:v>
                </c:pt>
                <c:pt idx="3">
                  <c:v>30.4.</c:v>
                </c:pt>
                <c:pt idx="4">
                  <c:v>1.5.</c:v>
                </c:pt>
                <c:pt idx="5">
                  <c:v>2.5.</c:v>
                </c:pt>
                <c:pt idx="6">
                  <c:v>3.5.</c:v>
                </c:pt>
                <c:pt idx="7">
                  <c:v>4.5.</c:v>
                </c:pt>
                <c:pt idx="8">
                  <c:v>5.5.</c:v>
                </c:pt>
              </c:strCache>
            </c:strRef>
          </c:cat>
          <c:val>
            <c:numRef>
              <c:f>Hárok1!$B$2:$B$10</c:f>
              <c:numCache>
                <c:formatCode>General</c:formatCode>
                <c:ptCount val="9"/>
                <c:pt idx="0">
                  <c:v>34</c:v>
                </c:pt>
                <c:pt idx="1">
                  <c:v>32</c:v>
                </c:pt>
                <c:pt idx="2">
                  <c:v>30</c:v>
                </c:pt>
                <c:pt idx="3">
                  <c:v>35</c:v>
                </c:pt>
                <c:pt idx="4">
                  <c:v>33</c:v>
                </c:pt>
                <c:pt idx="5">
                  <c:v>32</c:v>
                </c:pt>
                <c:pt idx="6">
                  <c:v>38</c:v>
                </c:pt>
                <c:pt idx="7">
                  <c:v>40</c:v>
                </c:pt>
                <c:pt idx="8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65-49FD-83B5-07FBE72FD1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1948288"/>
        <c:axId val="1371957440"/>
      </c:barChart>
      <c:catAx>
        <c:axId val="137194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71957440"/>
        <c:crosses val="autoZero"/>
        <c:auto val="1"/>
        <c:lblAlgn val="ctr"/>
        <c:lblOffset val="100"/>
        <c:noMultiLvlLbl val="0"/>
      </c:catAx>
      <c:valAx>
        <c:axId val="137195744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194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050379579413417E-2"/>
          <c:y val="0.38067566048938217"/>
          <c:w val="0.96789924084117318"/>
          <c:h val="0.485755654257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cena zlata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FFCC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86-4BCB-B4F7-56D1E145CFF1}"/>
              </c:ext>
            </c:extLst>
          </c:dPt>
          <c:dPt>
            <c:idx val="1"/>
            <c:invertIfNegative val="0"/>
            <c:bubble3D val="0"/>
            <c:spPr>
              <a:solidFill>
                <a:srgbClr val="CCFFCC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E086-4BCB-B4F7-56D1E145CFF1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086-4BCB-B4F7-56D1E145CFF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99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086-4BCB-B4F7-56D1E145CFF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99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086-4BCB-B4F7-56D1E145CFF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086-4BCB-B4F7-56D1E145CF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Hárok1!$A$2:$A$10</c:f>
              <c:strCache>
                <c:ptCount val="9"/>
                <c:pt idx="0">
                  <c:v>27.4.</c:v>
                </c:pt>
                <c:pt idx="1">
                  <c:v>28.4.</c:v>
                </c:pt>
                <c:pt idx="2">
                  <c:v>29.4.</c:v>
                </c:pt>
                <c:pt idx="3">
                  <c:v>30.4.</c:v>
                </c:pt>
                <c:pt idx="4">
                  <c:v>1.5.</c:v>
                </c:pt>
                <c:pt idx="5">
                  <c:v>2.5.</c:v>
                </c:pt>
                <c:pt idx="6">
                  <c:v>3.5.</c:v>
                </c:pt>
                <c:pt idx="7">
                  <c:v>4.5.</c:v>
                </c:pt>
                <c:pt idx="8">
                  <c:v>5.5.</c:v>
                </c:pt>
              </c:strCache>
            </c:strRef>
          </c:cat>
          <c:val>
            <c:numRef>
              <c:f>Hárok1!$B$2:$B$10</c:f>
              <c:numCache>
                <c:formatCode>General</c:formatCode>
                <c:ptCount val="9"/>
                <c:pt idx="0">
                  <c:v>34</c:v>
                </c:pt>
                <c:pt idx="1">
                  <c:v>32</c:v>
                </c:pt>
                <c:pt idx="2">
                  <c:v>30</c:v>
                </c:pt>
                <c:pt idx="3">
                  <c:v>35</c:v>
                </c:pt>
                <c:pt idx="4">
                  <c:v>33</c:v>
                </c:pt>
                <c:pt idx="5">
                  <c:v>32</c:v>
                </c:pt>
                <c:pt idx="6">
                  <c:v>38</c:v>
                </c:pt>
                <c:pt idx="7">
                  <c:v>40</c:v>
                </c:pt>
                <c:pt idx="8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BA-4726-B8E6-64B1FB54F6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1948288"/>
        <c:axId val="1371957440"/>
      </c:barChart>
      <c:catAx>
        <c:axId val="137194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71957440"/>
        <c:crosses val="autoZero"/>
        <c:auto val="1"/>
        <c:lblAlgn val="ctr"/>
        <c:lblOffset val="100"/>
        <c:noMultiLvlLbl val="0"/>
      </c:catAx>
      <c:valAx>
        <c:axId val="137195744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194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050379579413417E-2"/>
          <c:y val="0.38067566048938217"/>
          <c:w val="0.96789924084117318"/>
          <c:h val="0.485755654257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cena zlata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FFCC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0CC-40A5-ACA2-793236726907}"/>
              </c:ext>
            </c:extLst>
          </c:dPt>
          <c:dPt>
            <c:idx val="1"/>
            <c:invertIfNegative val="0"/>
            <c:bubble3D val="0"/>
            <c:spPr>
              <a:solidFill>
                <a:srgbClr val="CCFFCC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CC-40A5-ACA2-793236726907}"/>
              </c:ext>
            </c:extLst>
          </c:dPt>
          <c:dPt>
            <c:idx val="2"/>
            <c:invertIfNegative val="0"/>
            <c:bubble3D val="0"/>
            <c:spPr>
              <a:solidFill>
                <a:srgbClr val="CCFFCC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0CC-40A5-ACA2-793236726907}"/>
              </c:ext>
            </c:extLst>
          </c:dPt>
          <c:dPt>
            <c:idx val="3"/>
            <c:invertIfNegative val="0"/>
            <c:bubble3D val="0"/>
            <c:spPr>
              <a:solidFill>
                <a:srgbClr val="FF33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CC-40A5-ACA2-79323672690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99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0CC-40A5-ACA2-79323672690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99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0CC-40A5-ACA2-79323672690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99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0CC-40A5-ACA2-79323672690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0CC-40A5-ACA2-7932367269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Hárok1!$A$2:$A$10</c:f>
              <c:strCache>
                <c:ptCount val="9"/>
                <c:pt idx="0">
                  <c:v>27.4.</c:v>
                </c:pt>
                <c:pt idx="1">
                  <c:v>28.4.</c:v>
                </c:pt>
                <c:pt idx="2">
                  <c:v>29.4.</c:v>
                </c:pt>
                <c:pt idx="3">
                  <c:v>30.4.</c:v>
                </c:pt>
                <c:pt idx="4">
                  <c:v>1.5.</c:v>
                </c:pt>
                <c:pt idx="5">
                  <c:v>2.5.</c:v>
                </c:pt>
                <c:pt idx="6">
                  <c:v>3.5.</c:v>
                </c:pt>
                <c:pt idx="7">
                  <c:v>4.5.</c:v>
                </c:pt>
                <c:pt idx="8">
                  <c:v>5.5.</c:v>
                </c:pt>
              </c:strCache>
            </c:strRef>
          </c:cat>
          <c:val>
            <c:numRef>
              <c:f>Hárok1!$B$2:$B$10</c:f>
              <c:numCache>
                <c:formatCode>General</c:formatCode>
                <c:ptCount val="9"/>
                <c:pt idx="0">
                  <c:v>34</c:v>
                </c:pt>
                <c:pt idx="1">
                  <c:v>32</c:v>
                </c:pt>
                <c:pt idx="2">
                  <c:v>30</c:v>
                </c:pt>
                <c:pt idx="3">
                  <c:v>35</c:v>
                </c:pt>
                <c:pt idx="4">
                  <c:v>33</c:v>
                </c:pt>
                <c:pt idx="5">
                  <c:v>32</c:v>
                </c:pt>
                <c:pt idx="6">
                  <c:v>38</c:v>
                </c:pt>
                <c:pt idx="7">
                  <c:v>40</c:v>
                </c:pt>
                <c:pt idx="8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BA-4726-B8E6-64B1FB54F6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1948288"/>
        <c:axId val="1371957440"/>
      </c:barChart>
      <c:catAx>
        <c:axId val="137194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71957440"/>
        <c:crosses val="autoZero"/>
        <c:auto val="1"/>
        <c:lblAlgn val="ctr"/>
        <c:lblOffset val="100"/>
        <c:noMultiLvlLbl val="0"/>
      </c:catAx>
      <c:valAx>
        <c:axId val="137195744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194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700"/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/>
            </a:lvl1pPr>
          </a:lstStyle>
          <a:p>
            <a:pPr>
              <a:defRPr/>
            </a:pPr>
            <a:fld id="{1CB486A4-418F-40C3-AA5C-4B354658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70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BDB7282-F80A-43BA-A6FA-0804ED617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40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1752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9506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78971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45772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B7282-F80A-43BA-A6FA-0804ED617A8C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33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Calibri" panose="020F0502020204030204" pitchFamily="34" charset="0"/>
              </a:defRPr>
            </a:lvl1pPr>
          </a:lstStyle>
          <a:p>
            <a:r>
              <a:rPr lang="sk-SK" dirty="0"/>
              <a:t>Upravte štýl predlohy podnadpisov</a:t>
            </a:r>
            <a:endParaRPr lang="en-GB" dirty="0"/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sk-SK"/>
              <a:t>Upravte štýly predlohy textu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2472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166850991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90310174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9913" y="255588"/>
            <a:ext cx="6904037" cy="5302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1816757509"/>
      </p:ext>
    </p:extLst>
  </p:cSld>
  <p:clrMapOvr>
    <a:masterClrMapping/>
  </p:clrMapOvr>
  <p:transition spd="med"/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ľ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abuľky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pPr lvl="0"/>
            <a:endParaRPr lang="sk-SK" noProof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Greedy Method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616F7-B761-48FC-A405-472AEDBFB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2554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9884134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66255392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70181736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162318511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208189043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7037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1562209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/>
              <a:t>Ak chcete pridať obrázok, kliknite na ikonu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3209996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F53C3851-E750-4B33-B54C-34DF4151397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pPr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71438" y="6572250"/>
            <a:ext cx="6929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sk-SK" sz="1200">
                <a:solidFill>
                  <a:srgbClr val="A7E2FF"/>
                </a:solidFill>
                <a:latin typeface="Trebuchet MS" pitchFamily="34" charset="0"/>
              </a:rPr>
              <a:t>Programovanie, algoritmy, zložitosť  </a:t>
            </a:r>
            <a:r>
              <a:rPr lang="en-US" sz="1200">
                <a:solidFill>
                  <a:srgbClr val="A7E2FF"/>
                </a:solidFill>
                <a:latin typeface="Trebuchet MS" pitchFamily="34" charset="0"/>
              </a:rPr>
              <a:t>(</a:t>
            </a:r>
            <a:r>
              <a:rPr lang="sk-SK" sz="1200">
                <a:solidFill>
                  <a:srgbClr val="A7E2FF"/>
                </a:solidFill>
                <a:latin typeface="Trebuchet MS" pitchFamily="34" charset="0"/>
              </a:rPr>
              <a:t>Ústav informatiky, PF UPJŠ</a:t>
            </a:r>
            <a:r>
              <a:rPr lang="en-US" sz="1200">
                <a:solidFill>
                  <a:srgbClr val="A7E2FF"/>
                </a:solidFill>
                <a:latin typeface="Trebuchet MS" pitchFamily="34" charset="0"/>
              </a:rPr>
              <a:t> v Ko</a:t>
            </a:r>
            <a:r>
              <a:rPr lang="sk-SK" sz="1200">
                <a:solidFill>
                  <a:srgbClr val="A7E2FF"/>
                </a:solidFill>
                <a:latin typeface="Trebuchet MS" pitchFamily="34" charset="0"/>
              </a:rPr>
              <a:t>šiciach</a:t>
            </a:r>
            <a:r>
              <a:rPr lang="en-US" sz="1200">
                <a:solidFill>
                  <a:srgbClr val="A7E2FF"/>
                </a:solidFill>
                <a:latin typeface="Trebuchet MS" pitchFamily="34" charset="0"/>
              </a:rPr>
              <a:t>)</a:t>
            </a:r>
            <a:endParaRPr lang="cs-CZ" sz="1200">
              <a:solidFill>
                <a:srgbClr val="A7E2FF"/>
              </a:solidFill>
              <a:latin typeface="Trebuchet MS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71438" y="6572250"/>
            <a:ext cx="6929437" cy="27463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sk-SK" sz="1200">
                <a:solidFill>
                  <a:srgbClr val="A7E2FF"/>
                </a:solidFill>
                <a:latin typeface="Trebuchet MS" pitchFamily="34" charset="0"/>
              </a:rPr>
              <a:t>Programovanie, algoritmy, zložitosť  </a:t>
            </a:r>
            <a:r>
              <a:rPr lang="en-US" sz="1200">
                <a:solidFill>
                  <a:srgbClr val="A7E2FF"/>
                </a:solidFill>
                <a:latin typeface="Trebuchet MS" pitchFamily="34" charset="0"/>
              </a:rPr>
              <a:t>(</a:t>
            </a:r>
            <a:r>
              <a:rPr lang="sk-SK" sz="1200">
                <a:solidFill>
                  <a:srgbClr val="A7E2FF"/>
                </a:solidFill>
                <a:latin typeface="Trebuchet MS" pitchFamily="34" charset="0"/>
              </a:rPr>
              <a:t>Ústav informatiky, PF UPJŠ</a:t>
            </a:r>
            <a:r>
              <a:rPr lang="en-US" sz="1200">
                <a:solidFill>
                  <a:srgbClr val="A7E2FF"/>
                </a:solidFill>
                <a:latin typeface="Trebuchet MS" pitchFamily="34" charset="0"/>
              </a:rPr>
              <a:t> v Ko</a:t>
            </a:r>
            <a:r>
              <a:rPr lang="sk-SK" sz="1200">
                <a:solidFill>
                  <a:srgbClr val="A7E2FF"/>
                </a:solidFill>
                <a:latin typeface="Trebuchet MS" pitchFamily="34" charset="0"/>
              </a:rPr>
              <a:t>šiciach</a:t>
            </a:r>
            <a:r>
              <a:rPr lang="en-US" sz="1200">
                <a:solidFill>
                  <a:srgbClr val="A7E2FF"/>
                </a:solidFill>
                <a:latin typeface="Trebuchet MS" pitchFamily="34" charset="0"/>
              </a:rPr>
              <a:t>)</a:t>
            </a:r>
            <a:endParaRPr lang="cs-CZ" sz="1200">
              <a:solidFill>
                <a:srgbClr val="A7E2FF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43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60" r:id="rId12"/>
    <p:sldLayoutId id="2147484061" r:id="rId13"/>
  </p:sldLayoutIdLst>
  <p:transition spd="med"/>
  <p:hf sldNum="0"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Verdana" pitchFamily="34" charset="0"/>
          <a:cs typeface="Verdana" pitchFamily="34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1" fontAlgn="base" hangingPunct="1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1" fontAlgn="base" hangingPunct="1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1" fontAlgn="base" hangingPunct="1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1" fontAlgn="base" hangingPunct="1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1" fontAlgn="base" hangingPunct="1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eaLnBrk="1" fontAlgn="base" hangingPunct="1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eaLnBrk="1" fontAlgn="base" hangingPunct="1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eaLnBrk="1" fontAlgn="base" hangingPunct="1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eaLnBrk="1" fontAlgn="base" hangingPunct="1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31.xml"/><Relationship Id="rId1" Type="http://schemas.openxmlformats.org/officeDocument/2006/relationships/tags" Target="../tags/tag1130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tags" Target="../tags/tag1134.xml"/><Relationship Id="rId7" Type="http://schemas.openxmlformats.org/officeDocument/2006/relationships/image" Target="../media/image10.wmf"/><Relationship Id="rId2" Type="http://schemas.openxmlformats.org/officeDocument/2006/relationships/tags" Target="../tags/tag1133.xml"/><Relationship Id="rId1" Type="http://schemas.openxmlformats.org/officeDocument/2006/relationships/tags" Target="../tags/tag1132.x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135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tags" Target="../tags/tag1138.xml"/><Relationship Id="rId7" Type="http://schemas.openxmlformats.org/officeDocument/2006/relationships/image" Target="../media/image10.wmf"/><Relationship Id="rId2" Type="http://schemas.openxmlformats.org/officeDocument/2006/relationships/tags" Target="../tags/tag1137.xml"/><Relationship Id="rId1" Type="http://schemas.openxmlformats.org/officeDocument/2006/relationships/tags" Target="../tags/tag1136.x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139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tags" Target="../tags/tag1142.xml"/><Relationship Id="rId2" Type="http://schemas.openxmlformats.org/officeDocument/2006/relationships/tags" Target="../tags/tag1141.xml"/><Relationship Id="rId1" Type="http://schemas.openxmlformats.org/officeDocument/2006/relationships/tags" Target="../tags/tag1140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26" Type="http://schemas.openxmlformats.org/officeDocument/2006/relationships/tags" Target="../tags/tag44.xml"/><Relationship Id="rId3" Type="http://schemas.openxmlformats.org/officeDocument/2006/relationships/tags" Target="../tags/tag21.xml"/><Relationship Id="rId21" Type="http://schemas.openxmlformats.org/officeDocument/2006/relationships/tags" Target="../tags/tag39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5" Type="http://schemas.openxmlformats.org/officeDocument/2006/relationships/tags" Target="../tags/tag43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tags" Target="../tags/tag38.xml"/><Relationship Id="rId29" Type="http://schemas.openxmlformats.org/officeDocument/2006/relationships/tags" Target="../tags/tag47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24" Type="http://schemas.openxmlformats.org/officeDocument/2006/relationships/tags" Target="../tags/tag42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23" Type="http://schemas.openxmlformats.org/officeDocument/2006/relationships/tags" Target="../tags/tag41.xml"/><Relationship Id="rId28" Type="http://schemas.openxmlformats.org/officeDocument/2006/relationships/tags" Target="../tags/tag46.xml"/><Relationship Id="rId10" Type="http://schemas.openxmlformats.org/officeDocument/2006/relationships/tags" Target="../tags/tag28.xml"/><Relationship Id="rId19" Type="http://schemas.openxmlformats.org/officeDocument/2006/relationships/tags" Target="../tags/tag37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tags" Target="../tags/tag40.xml"/><Relationship Id="rId27" Type="http://schemas.openxmlformats.org/officeDocument/2006/relationships/tags" Target="../tags/tag45.xml"/><Relationship Id="rId30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26" Type="http://schemas.openxmlformats.org/officeDocument/2006/relationships/tags" Target="../tags/tag73.xml"/><Relationship Id="rId3" Type="http://schemas.openxmlformats.org/officeDocument/2006/relationships/tags" Target="../tags/tag50.xml"/><Relationship Id="rId21" Type="http://schemas.openxmlformats.org/officeDocument/2006/relationships/tags" Target="../tags/tag68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5" Type="http://schemas.openxmlformats.org/officeDocument/2006/relationships/tags" Target="../tags/tag72.xml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tags" Target="../tags/tag67.xml"/><Relationship Id="rId29" Type="http://schemas.openxmlformats.org/officeDocument/2006/relationships/tags" Target="../tags/tag76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tags" Target="../tags/tag71.xml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tags" Target="../tags/tag70.xml"/><Relationship Id="rId28" Type="http://schemas.openxmlformats.org/officeDocument/2006/relationships/tags" Target="../tags/tag75.xml"/><Relationship Id="rId10" Type="http://schemas.openxmlformats.org/officeDocument/2006/relationships/tags" Target="../tags/tag57.xml"/><Relationship Id="rId19" Type="http://schemas.openxmlformats.org/officeDocument/2006/relationships/tags" Target="../tags/tag66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tags" Target="../tags/tag69.xml"/><Relationship Id="rId27" Type="http://schemas.openxmlformats.org/officeDocument/2006/relationships/tags" Target="../tags/tag74.xml"/><Relationship Id="rId30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tags" Target="../tags/tag93.xml"/><Relationship Id="rId18" Type="http://schemas.openxmlformats.org/officeDocument/2006/relationships/tags" Target="../tags/tag98.xml"/><Relationship Id="rId26" Type="http://schemas.openxmlformats.org/officeDocument/2006/relationships/tags" Target="../tags/tag106.xml"/><Relationship Id="rId3" Type="http://schemas.openxmlformats.org/officeDocument/2006/relationships/tags" Target="../tags/tag83.xml"/><Relationship Id="rId21" Type="http://schemas.openxmlformats.org/officeDocument/2006/relationships/tags" Target="../tags/tag101.xml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17" Type="http://schemas.openxmlformats.org/officeDocument/2006/relationships/tags" Target="../tags/tag97.xml"/><Relationship Id="rId25" Type="http://schemas.openxmlformats.org/officeDocument/2006/relationships/tags" Target="../tags/tag105.xml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20" Type="http://schemas.openxmlformats.org/officeDocument/2006/relationships/tags" Target="../tags/tag100.xml"/><Relationship Id="rId29" Type="http://schemas.openxmlformats.org/officeDocument/2006/relationships/tags" Target="../tags/tag109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24" Type="http://schemas.openxmlformats.org/officeDocument/2006/relationships/tags" Target="../tags/tag104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23" Type="http://schemas.openxmlformats.org/officeDocument/2006/relationships/tags" Target="../tags/tag103.xml"/><Relationship Id="rId28" Type="http://schemas.openxmlformats.org/officeDocument/2006/relationships/tags" Target="../tags/tag108.xml"/><Relationship Id="rId10" Type="http://schemas.openxmlformats.org/officeDocument/2006/relationships/tags" Target="../tags/tag90.xml"/><Relationship Id="rId19" Type="http://schemas.openxmlformats.org/officeDocument/2006/relationships/tags" Target="../tags/tag99.xml"/><Relationship Id="rId31" Type="http://schemas.openxmlformats.org/officeDocument/2006/relationships/tags" Target="../tags/tag111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Relationship Id="rId22" Type="http://schemas.openxmlformats.org/officeDocument/2006/relationships/tags" Target="../tags/tag102.xml"/><Relationship Id="rId27" Type="http://schemas.openxmlformats.org/officeDocument/2006/relationships/tags" Target="../tags/tag107.xml"/><Relationship Id="rId30" Type="http://schemas.openxmlformats.org/officeDocument/2006/relationships/tags" Target="../tags/tag110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tags" Target="../tags/tag124.xml"/><Relationship Id="rId18" Type="http://schemas.openxmlformats.org/officeDocument/2006/relationships/tags" Target="../tags/tag129.xml"/><Relationship Id="rId26" Type="http://schemas.openxmlformats.org/officeDocument/2006/relationships/tags" Target="../tags/tag137.xml"/><Relationship Id="rId3" Type="http://schemas.openxmlformats.org/officeDocument/2006/relationships/tags" Target="../tags/tag114.xml"/><Relationship Id="rId21" Type="http://schemas.openxmlformats.org/officeDocument/2006/relationships/tags" Target="../tags/tag132.xml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17" Type="http://schemas.openxmlformats.org/officeDocument/2006/relationships/tags" Target="../tags/tag128.xml"/><Relationship Id="rId25" Type="http://schemas.openxmlformats.org/officeDocument/2006/relationships/tags" Target="../tags/tag136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113.xml"/><Relationship Id="rId16" Type="http://schemas.openxmlformats.org/officeDocument/2006/relationships/tags" Target="../tags/tag127.xml"/><Relationship Id="rId20" Type="http://schemas.openxmlformats.org/officeDocument/2006/relationships/tags" Target="../tags/tag131.xml"/><Relationship Id="rId29" Type="http://schemas.openxmlformats.org/officeDocument/2006/relationships/tags" Target="../tags/tag140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24" Type="http://schemas.openxmlformats.org/officeDocument/2006/relationships/tags" Target="../tags/tag135.xml"/><Relationship Id="rId32" Type="http://schemas.openxmlformats.org/officeDocument/2006/relationships/tags" Target="../tags/tag143.xml"/><Relationship Id="rId5" Type="http://schemas.openxmlformats.org/officeDocument/2006/relationships/tags" Target="../tags/tag116.xml"/><Relationship Id="rId15" Type="http://schemas.openxmlformats.org/officeDocument/2006/relationships/tags" Target="../tags/tag126.xml"/><Relationship Id="rId23" Type="http://schemas.openxmlformats.org/officeDocument/2006/relationships/tags" Target="../tags/tag134.xml"/><Relationship Id="rId28" Type="http://schemas.openxmlformats.org/officeDocument/2006/relationships/tags" Target="../tags/tag139.xml"/><Relationship Id="rId10" Type="http://schemas.openxmlformats.org/officeDocument/2006/relationships/tags" Target="../tags/tag121.xml"/><Relationship Id="rId19" Type="http://schemas.openxmlformats.org/officeDocument/2006/relationships/tags" Target="../tags/tag130.xml"/><Relationship Id="rId31" Type="http://schemas.openxmlformats.org/officeDocument/2006/relationships/tags" Target="../tags/tag142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Relationship Id="rId22" Type="http://schemas.openxmlformats.org/officeDocument/2006/relationships/tags" Target="../tags/tag133.xml"/><Relationship Id="rId27" Type="http://schemas.openxmlformats.org/officeDocument/2006/relationships/tags" Target="../tags/tag138.xml"/><Relationship Id="rId30" Type="http://schemas.openxmlformats.org/officeDocument/2006/relationships/tags" Target="../tags/tag141.xml"/><Relationship Id="rId8" Type="http://schemas.openxmlformats.org/officeDocument/2006/relationships/tags" Target="../tags/tag1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tags" Target="../tags/tag156.xml"/><Relationship Id="rId18" Type="http://schemas.openxmlformats.org/officeDocument/2006/relationships/tags" Target="../tags/tag161.xml"/><Relationship Id="rId26" Type="http://schemas.openxmlformats.org/officeDocument/2006/relationships/tags" Target="../tags/tag169.xml"/><Relationship Id="rId3" Type="http://schemas.openxmlformats.org/officeDocument/2006/relationships/tags" Target="../tags/tag146.xml"/><Relationship Id="rId21" Type="http://schemas.openxmlformats.org/officeDocument/2006/relationships/tags" Target="../tags/tag164.xml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25" Type="http://schemas.openxmlformats.org/officeDocument/2006/relationships/tags" Target="../tags/tag168.xml"/><Relationship Id="rId2" Type="http://schemas.openxmlformats.org/officeDocument/2006/relationships/tags" Target="../tags/tag145.xml"/><Relationship Id="rId16" Type="http://schemas.openxmlformats.org/officeDocument/2006/relationships/tags" Target="../tags/tag159.xml"/><Relationship Id="rId20" Type="http://schemas.openxmlformats.org/officeDocument/2006/relationships/tags" Target="../tags/tag163.xml"/><Relationship Id="rId29" Type="http://schemas.openxmlformats.org/officeDocument/2006/relationships/tags" Target="../tags/tag172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24" Type="http://schemas.openxmlformats.org/officeDocument/2006/relationships/tags" Target="../tags/tag167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148.xml"/><Relationship Id="rId15" Type="http://schemas.openxmlformats.org/officeDocument/2006/relationships/tags" Target="../tags/tag158.xml"/><Relationship Id="rId23" Type="http://schemas.openxmlformats.org/officeDocument/2006/relationships/tags" Target="../tags/tag166.xml"/><Relationship Id="rId28" Type="http://schemas.openxmlformats.org/officeDocument/2006/relationships/tags" Target="../tags/tag171.xml"/><Relationship Id="rId10" Type="http://schemas.openxmlformats.org/officeDocument/2006/relationships/tags" Target="../tags/tag153.xml"/><Relationship Id="rId19" Type="http://schemas.openxmlformats.org/officeDocument/2006/relationships/tags" Target="../tags/tag162.xml"/><Relationship Id="rId31" Type="http://schemas.openxmlformats.org/officeDocument/2006/relationships/tags" Target="../tags/tag174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57.xml"/><Relationship Id="rId22" Type="http://schemas.openxmlformats.org/officeDocument/2006/relationships/tags" Target="../tags/tag165.xml"/><Relationship Id="rId27" Type="http://schemas.openxmlformats.org/officeDocument/2006/relationships/tags" Target="../tags/tag170.xml"/><Relationship Id="rId30" Type="http://schemas.openxmlformats.org/officeDocument/2006/relationships/tags" Target="../tags/tag17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tags" Target="../tags/tag187.xml"/><Relationship Id="rId18" Type="http://schemas.openxmlformats.org/officeDocument/2006/relationships/tags" Target="../tags/tag192.xml"/><Relationship Id="rId26" Type="http://schemas.openxmlformats.org/officeDocument/2006/relationships/tags" Target="../tags/tag200.xml"/><Relationship Id="rId3" Type="http://schemas.openxmlformats.org/officeDocument/2006/relationships/tags" Target="../tags/tag177.xml"/><Relationship Id="rId21" Type="http://schemas.openxmlformats.org/officeDocument/2006/relationships/tags" Target="../tags/tag195.xml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17" Type="http://schemas.openxmlformats.org/officeDocument/2006/relationships/tags" Target="../tags/tag191.xml"/><Relationship Id="rId25" Type="http://schemas.openxmlformats.org/officeDocument/2006/relationships/tags" Target="../tags/tag199.xml"/><Relationship Id="rId2" Type="http://schemas.openxmlformats.org/officeDocument/2006/relationships/tags" Target="../tags/tag176.xml"/><Relationship Id="rId16" Type="http://schemas.openxmlformats.org/officeDocument/2006/relationships/tags" Target="../tags/tag190.xml"/><Relationship Id="rId20" Type="http://schemas.openxmlformats.org/officeDocument/2006/relationships/tags" Target="../tags/tag194.xml"/><Relationship Id="rId29" Type="http://schemas.openxmlformats.org/officeDocument/2006/relationships/tags" Target="../tags/tag203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24" Type="http://schemas.openxmlformats.org/officeDocument/2006/relationships/tags" Target="../tags/tag198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179.xml"/><Relationship Id="rId15" Type="http://schemas.openxmlformats.org/officeDocument/2006/relationships/tags" Target="../tags/tag189.xml"/><Relationship Id="rId23" Type="http://schemas.openxmlformats.org/officeDocument/2006/relationships/tags" Target="../tags/tag197.xml"/><Relationship Id="rId28" Type="http://schemas.openxmlformats.org/officeDocument/2006/relationships/tags" Target="../tags/tag202.xml"/><Relationship Id="rId10" Type="http://schemas.openxmlformats.org/officeDocument/2006/relationships/tags" Target="../tags/tag184.xml"/><Relationship Id="rId19" Type="http://schemas.openxmlformats.org/officeDocument/2006/relationships/tags" Target="../tags/tag193.xml"/><Relationship Id="rId31" Type="http://schemas.openxmlformats.org/officeDocument/2006/relationships/tags" Target="../tags/tag205.xml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tags" Target="../tags/tag188.xml"/><Relationship Id="rId22" Type="http://schemas.openxmlformats.org/officeDocument/2006/relationships/tags" Target="../tags/tag196.xml"/><Relationship Id="rId27" Type="http://schemas.openxmlformats.org/officeDocument/2006/relationships/tags" Target="../tags/tag201.xml"/><Relationship Id="rId30" Type="http://schemas.openxmlformats.org/officeDocument/2006/relationships/tags" Target="../tags/tag20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tags" Target="../tags/tag218.xml"/><Relationship Id="rId18" Type="http://schemas.openxmlformats.org/officeDocument/2006/relationships/tags" Target="../tags/tag223.xml"/><Relationship Id="rId26" Type="http://schemas.openxmlformats.org/officeDocument/2006/relationships/tags" Target="../tags/tag231.xml"/><Relationship Id="rId3" Type="http://schemas.openxmlformats.org/officeDocument/2006/relationships/tags" Target="../tags/tag208.xml"/><Relationship Id="rId21" Type="http://schemas.openxmlformats.org/officeDocument/2006/relationships/tags" Target="../tags/tag226.xml"/><Relationship Id="rId7" Type="http://schemas.openxmlformats.org/officeDocument/2006/relationships/tags" Target="../tags/tag212.xml"/><Relationship Id="rId12" Type="http://schemas.openxmlformats.org/officeDocument/2006/relationships/tags" Target="../tags/tag217.xml"/><Relationship Id="rId17" Type="http://schemas.openxmlformats.org/officeDocument/2006/relationships/tags" Target="../tags/tag222.xml"/><Relationship Id="rId25" Type="http://schemas.openxmlformats.org/officeDocument/2006/relationships/tags" Target="../tags/tag230.xml"/><Relationship Id="rId2" Type="http://schemas.openxmlformats.org/officeDocument/2006/relationships/tags" Target="../tags/tag207.xml"/><Relationship Id="rId16" Type="http://schemas.openxmlformats.org/officeDocument/2006/relationships/tags" Target="../tags/tag221.xml"/><Relationship Id="rId20" Type="http://schemas.openxmlformats.org/officeDocument/2006/relationships/tags" Target="../tags/tag225.xml"/><Relationship Id="rId29" Type="http://schemas.openxmlformats.org/officeDocument/2006/relationships/tags" Target="../tags/tag234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24" Type="http://schemas.openxmlformats.org/officeDocument/2006/relationships/tags" Target="../tags/tag229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210.xml"/><Relationship Id="rId15" Type="http://schemas.openxmlformats.org/officeDocument/2006/relationships/tags" Target="../tags/tag220.xml"/><Relationship Id="rId23" Type="http://schemas.openxmlformats.org/officeDocument/2006/relationships/tags" Target="../tags/tag228.xml"/><Relationship Id="rId28" Type="http://schemas.openxmlformats.org/officeDocument/2006/relationships/tags" Target="../tags/tag233.xml"/><Relationship Id="rId10" Type="http://schemas.openxmlformats.org/officeDocument/2006/relationships/tags" Target="../tags/tag215.xml"/><Relationship Id="rId19" Type="http://schemas.openxmlformats.org/officeDocument/2006/relationships/tags" Target="../tags/tag224.xml"/><Relationship Id="rId31" Type="http://schemas.openxmlformats.org/officeDocument/2006/relationships/tags" Target="../tags/tag236.xml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tags" Target="../tags/tag219.xml"/><Relationship Id="rId22" Type="http://schemas.openxmlformats.org/officeDocument/2006/relationships/tags" Target="../tags/tag227.xml"/><Relationship Id="rId27" Type="http://schemas.openxmlformats.org/officeDocument/2006/relationships/tags" Target="../tags/tag232.xml"/><Relationship Id="rId30" Type="http://schemas.openxmlformats.org/officeDocument/2006/relationships/tags" Target="../tags/tag23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244.xml"/><Relationship Id="rId13" Type="http://schemas.openxmlformats.org/officeDocument/2006/relationships/tags" Target="../tags/tag249.xml"/><Relationship Id="rId18" Type="http://schemas.openxmlformats.org/officeDocument/2006/relationships/tags" Target="../tags/tag254.xml"/><Relationship Id="rId26" Type="http://schemas.openxmlformats.org/officeDocument/2006/relationships/tags" Target="../tags/tag262.xml"/><Relationship Id="rId3" Type="http://schemas.openxmlformats.org/officeDocument/2006/relationships/tags" Target="../tags/tag239.xml"/><Relationship Id="rId21" Type="http://schemas.openxmlformats.org/officeDocument/2006/relationships/tags" Target="../tags/tag257.xml"/><Relationship Id="rId7" Type="http://schemas.openxmlformats.org/officeDocument/2006/relationships/tags" Target="../tags/tag243.xml"/><Relationship Id="rId12" Type="http://schemas.openxmlformats.org/officeDocument/2006/relationships/tags" Target="../tags/tag248.xml"/><Relationship Id="rId17" Type="http://schemas.openxmlformats.org/officeDocument/2006/relationships/tags" Target="../tags/tag253.xml"/><Relationship Id="rId25" Type="http://schemas.openxmlformats.org/officeDocument/2006/relationships/tags" Target="../tags/tag261.xml"/><Relationship Id="rId2" Type="http://schemas.openxmlformats.org/officeDocument/2006/relationships/tags" Target="../tags/tag238.xml"/><Relationship Id="rId16" Type="http://schemas.openxmlformats.org/officeDocument/2006/relationships/tags" Target="../tags/tag252.xml"/><Relationship Id="rId20" Type="http://schemas.openxmlformats.org/officeDocument/2006/relationships/tags" Target="../tags/tag256.xml"/><Relationship Id="rId29" Type="http://schemas.openxmlformats.org/officeDocument/2006/relationships/tags" Target="../tags/tag265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11" Type="http://schemas.openxmlformats.org/officeDocument/2006/relationships/tags" Target="../tags/tag247.xml"/><Relationship Id="rId24" Type="http://schemas.openxmlformats.org/officeDocument/2006/relationships/tags" Target="../tags/tag260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241.xml"/><Relationship Id="rId15" Type="http://schemas.openxmlformats.org/officeDocument/2006/relationships/tags" Target="../tags/tag251.xml"/><Relationship Id="rId23" Type="http://schemas.openxmlformats.org/officeDocument/2006/relationships/tags" Target="../tags/tag259.xml"/><Relationship Id="rId28" Type="http://schemas.openxmlformats.org/officeDocument/2006/relationships/tags" Target="../tags/tag264.xml"/><Relationship Id="rId10" Type="http://schemas.openxmlformats.org/officeDocument/2006/relationships/tags" Target="../tags/tag246.xml"/><Relationship Id="rId19" Type="http://schemas.openxmlformats.org/officeDocument/2006/relationships/tags" Target="../tags/tag255.xml"/><Relationship Id="rId31" Type="http://schemas.openxmlformats.org/officeDocument/2006/relationships/tags" Target="../tags/tag267.xml"/><Relationship Id="rId4" Type="http://schemas.openxmlformats.org/officeDocument/2006/relationships/tags" Target="../tags/tag240.xml"/><Relationship Id="rId9" Type="http://schemas.openxmlformats.org/officeDocument/2006/relationships/tags" Target="../tags/tag245.xml"/><Relationship Id="rId14" Type="http://schemas.openxmlformats.org/officeDocument/2006/relationships/tags" Target="../tags/tag250.xml"/><Relationship Id="rId22" Type="http://schemas.openxmlformats.org/officeDocument/2006/relationships/tags" Target="../tags/tag258.xml"/><Relationship Id="rId27" Type="http://schemas.openxmlformats.org/officeDocument/2006/relationships/tags" Target="../tags/tag263.xml"/><Relationship Id="rId30" Type="http://schemas.openxmlformats.org/officeDocument/2006/relationships/tags" Target="../tags/tag26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13" Type="http://schemas.openxmlformats.org/officeDocument/2006/relationships/tags" Target="../tags/tag280.xml"/><Relationship Id="rId18" Type="http://schemas.openxmlformats.org/officeDocument/2006/relationships/tags" Target="../tags/tag285.xml"/><Relationship Id="rId26" Type="http://schemas.openxmlformats.org/officeDocument/2006/relationships/tags" Target="../tags/tag293.xml"/><Relationship Id="rId3" Type="http://schemas.openxmlformats.org/officeDocument/2006/relationships/tags" Target="../tags/tag270.xml"/><Relationship Id="rId21" Type="http://schemas.openxmlformats.org/officeDocument/2006/relationships/tags" Target="../tags/tag288.xml"/><Relationship Id="rId7" Type="http://schemas.openxmlformats.org/officeDocument/2006/relationships/tags" Target="../tags/tag274.xml"/><Relationship Id="rId12" Type="http://schemas.openxmlformats.org/officeDocument/2006/relationships/tags" Target="../tags/tag279.xml"/><Relationship Id="rId17" Type="http://schemas.openxmlformats.org/officeDocument/2006/relationships/tags" Target="../tags/tag284.xml"/><Relationship Id="rId25" Type="http://schemas.openxmlformats.org/officeDocument/2006/relationships/tags" Target="../tags/tag292.xml"/><Relationship Id="rId2" Type="http://schemas.openxmlformats.org/officeDocument/2006/relationships/tags" Target="../tags/tag269.xml"/><Relationship Id="rId16" Type="http://schemas.openxmlformats.org/officeDocument/2006/relationships/tags" Target="../tags/tag283.xml"/><Relationship Id="rId20" Type="http://schemas.openxmlformats.org/officeDocument/2006/relationships/tags" Target="../tags/tag287.xml"/><Relationship Id="rId29" Type="http://schemas.openxmlformats.org/officeDocument/2006/relationships/tags" Target="../tags/tag296.xm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11" Type="http://schemas.openxmlformats.org/officeDocument/2006/relationships/tags" Target="../tags/tag278.xml"/><Relationship Id="rId24" Type="http://schemas.openxmlformats.org/officeDocument/2006/relationships/tags" Target="../tags/tag291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272.xml"/><Relationship Id="rId15" Type="http://schemas.openxmlformats.org/officeDocument/2006/relationships/tags" Target="../tags/tag282.xml"/><Relationship Id="rId23" Type="http://schemas.openxmlformats.org/officeDocument/2006/relationships/tags" Target="../tags/tag290.xml"/><Relationship Id="rId28" Type="http://schemas.openxmlformats.org/officeDocument/2006/relationships/tags" Target="../tags/tag295.xml"/><Relationship Id="rId10" Type="http://schemas.openxmlformats.org/officeDocument/2006/relationships/tags" Target="../tags/tag277.xml"/><Relationship Id="rId19" Type="http://schemas.openxmlformats.org/officeDocument/2006/relationships/tags" Target="../tags/tag286.xml"/><Relationship Id="rId31" Type="http://schemas.openxmlformats.org/officeDocument/2006/relationships/tags" Target="../tags/tag298.xml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4" Type="http://schemas.openxmlformats.org/officeDocument/2006/relationships/tags" Target="../tags/tag281.xml"/><Relationship Id="rId22" Type="http://schemas.openxmlformats.org/officeDocument/2006/relationships/tags" Target="../tags/tag289.xml"/><Relationship Id="rId27" Type="http://schemas.openxmlformats.org/officeDocument/2006/relationships/tags" Target="../tags/tag294.xml"/><Relationship Id="rId30" Type="http://schemas.openxmlformats.org/officeDocument/2006/relationships/tags" Target="../tags/tag29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306.xml"/><Relationship Id="rId13" Type="http://schemas.openxmlformats.org/officeDocument/2006/relationships/tags" Target="../tags/tag311.xml"/><Relationship Id="rId18" Type="http://schemas.openxmlformats.org/officeDocument/2006/relationships/tags" Target="../tags/tag316.xml"/><Relationship Id="rId26" Type="http://schemas.openxmlformats.org/officeDocument/2006/relationships/tags" Target="../tags/tag324.xml"/><Relationship Id="rId3" Type="http://schemas.openxmlformats.org/officeDocument/2006/relationships/tags" Target="../tags/tag301.xml"/><Relationship Id="rId21" Type="http://schemas.openxmlformats.org/officeDocument/2006/relationships/tags" Target="../tags/tag319.xml"/><Relationship Id="rId7" Type="http://schemas.openxmlformats.org/officeDocument/2006/relationships/tags" Target="../tags/tag305.xml"/><Relationship Id="rId12" Type="http://schemas.openxmlformats.org/officeDocument/2006/relationships/tags" Target="../tags/tag310.xml"/><Relationship Id="rId17" Type="http://schemas.openxmlformats.org/officeDocument/2006/relationships/tags" Target="../tags/tag315.xml"/><Relationship Id="rId25" Type="http://schemas.openxmlformats.org/officeDocument/2006/relationships/tags" Target="../tags/tag323.xml"/><Relationship Id="rId2" Type="http://schemas.openxmlformats.org/officeDocument/2006/relationships/tags" Target="../tags/tag300.xml"/><Relationship Id="rId16" Type="http://schemas.openxmlformats.org/officeDocument/2006/relationships/tags" Target="../tags/tag314.xml"/><Relationship Id="rId20" Type="http://schemas.openxmlformats.org/officeDocument/2006/relationships/tags" Target="../tags/tag318.xml"/><Relationship Id="rId29" Type="http://schemas.openxmlformats.org/officeDocument/2006/relationships/tags" Target="../tags/tag327.xml"/><Relationship Id="rId1" Type="http://schemas.openxmlformats.org/officeDocument/2006/relationships/tags" Target="../tags/tag299.xml"/><Relationship Id="rId6" Type="http://schemas.openxmlformats.org/officeDocument/2006/relationships/tags" Target="../tags/tag304.xml"/><Relationship Id="rId11" Type="http://schemas.openxmlformats.org/officeDocument/2006/relationships/tags" Target="../tags/tag309.xml"/><Relationship Id="rId24" Type="http://schemas.openxmlformats.org/officeDocument/2006/relationships/tags" Target="../tags/tag322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303.xml"/><Relationship Id="rId15" Type="http://schemas.openxmlformats.org/officeDocument/2006/relationships/tags" Target="../tags/tag313.xml"/><Relationship Id="rId23" Type="http://schemas.openxmlformats.org/officeDocument/2006/relationships/tags" Target="../tags/tag321.xml"/><Relationship Id="rId28" Type="http://schemas.openxmlformats.org/officeDocument/2006/relationships/tags" Target="../tags/tag326.xml"/><Relationship Id="rId10" Type="http://schemas.openxmlformats.org/officeDocument/2006/relationships/tags" Target="../tags/tag308.xml"/><Relationship Id="rId19" Type="http://schemas.openxmlformats.org/officeDocument/2006/relationships/tags" Target="../tags/tag317.xml"/><Relationship Id="rId31" Type="http://schemas.openxmlformats.org/officeDocument/2006/relationships/tags" Target="../tags/tag329.xml"/><Relationship Id="rId4" Type="http://schemas.openxmlformats.org/officeDocument/2006/relationships/tags" Target="../tags/tag302.xml"/><Relationship Id="rId9" Type="http://schemas.openxmlformats.org/officeDocument/2006/relationships/tags" Target="../tags/tag307.xml"/><Relationship Id="rId14" Type="http://schemas.openxmlformats.org/officeDocument/2006/relationships/tags" Target="../tags/tag312.xml"/><Relationship Id="rId22" Type="http://schemas.openxmlformats.org/officeDocument/2006/relationships/tags" Target="../tags/tag320.xml"/><Relationship Id="rId27" Type="http://schemas.openxmlformats.org/officeDocument/2006/relationships/tags" Target="../tags/tag325.xml"/><Relationship Id="rId30" Type="http://schemas.openxmlformats.org/officeDocument/2006/relationships/tags" Target="../tags/tag32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337.xml"/><Relationship Id="rId13" Type="http://schemas.openxmlformats.org/officeDocument/2006/relationships/tags" Target="../tags/tag342.xml"/><Relationship Id="rId18" Type="http://schemas.openxmlformats.org/officeDocument/2006/relationships/tags" Target="../tags/tag347.xml"/><Relationship Id="rId26" Type="http://schemas.openxmlformats.org/officeDocument/2006/relationships/tags" Target="../tags/tag355.xml"/><Relationship Id="rId3" Type="http://schemas.openxmlformats.org/officeDocument/2006/relationships/tags" Target="../tags/tag332.xml"/><Relationship Id="rId21" Type="http://schemas.openxmlformats.org/officeDocument/2006/relationships/tags" Target="../tags/tag350.xml"/><Relationship Id="rId7" Type="http://schemas.openxmlformats.org/officeDocument/2006/relationships/tags" Target="../tags/tag336.xml"/><Relationship Id="rId12" Type="http://schemas.openxmlformats.org/officeDocument/2006/relationships/tags" Target="../tags/tag341.xml"/><Relationship Id="rId17" Type="http://schemas.openxmlformats.org/officeDocument/2006/relationships/tags" Target="../tags/tag346.xml"/><Relationship Id="rId25" Type="http://schemas.openxmlformats.org/officeDocument/2006/relationships/tags" Target="../tags/tag354.xml"/><Relationship Id="rId2" Type="http://schemas.openxmlformats.org/officeDocument/2006/relationships/tags" Target="../tags/tag331.xml"/><Relationship Id="rId16" Type="http://schemas.openxmlformats.org/officeDocument/2006/relationships/tags" Target="../tags/tag345.xml"/><Relationship Id="rId20" Type="http://schemas.openxmlformats.org/officeDocument/2006/relationships/tags" Target="../tags/tag349.xml"/><Relationship Id="rId29" Type="http://schemas.openxmlformats.org/officeDocument/2006/relationships/tags" Target="../tags/tag358.xml"/><Relationship Id="rId1" Type="http://schemas.openxmlformats.org/officeDocument/2006/relationships/tags" Target="../tags/tag330.xml"/><Relationship Id="rId6" Type="http://schemas.openxmlformats.org/officeDocument/2006/relationships/tags" Target="../tags/tag335.xml"/><Relationship Id="rId11" Type="http://schemas.openxmlformats.org/officeDocument/2006/relationships/tags" Target="../tags/tag340.xml"/><Relationship Id="rId24" Type="http://schemas.openxmlformats.org/officeDocument/2006/relationships/tags" Target="../tags/tag353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334.xml"/><Relationship Id="rId15" Type="http://schemas.openxmlformats.org/officeDocument/2006/relationships/tags" Target="../tags/tag344.xml"/><Relationship Id="rId23" Type="http://schemas.openxmlformats.org/officeDocument/2006/relationships/tags" Target="../tags/tag352.xml"/><Relationship Id="rId28" Type="http://schemas.openxmlformats.org/officeDocument/2006/relationships/tags" Target="../tags/tag357.xml"/><Relationship Id="rId10" Type="http://schemas.openxmlformats.org/officeDocument/2006/relationships/tags" Target="../tags/tag339.xml"/><Relationship Id="rId19" Type="http://schemas.openxmlformats.org/officeDocument/2006/relationships/tags" Target="../tags/tag348.xml"/><Relationship Id="rId31" Type="http://schemas.openxmlformats.org/officeDocument/2006/relationships/tags" Target="../tags/tag360.xml"/><Relationship Id="rId4" Type="http://schemas.openxmlformats.org/officeDocument/2006/relationships/tags" Target="../tags/tag333.xml"/><Relationship Id="rId9" Type="http://schemas.openxmlformats.org/officeDocument/2006/relationships/tags" Target="../tags/tag338.xml"/><Relationship Id="rId14" Type="http://schemas.openxmlformats.org/officeDocument/2006/relationships/tags" Target="../tags/tag343.xml"/><Relationship Id="rId22" Type="http://schemas.openxmlformats.org/officeDocument/2006/relationships/tags" Target="../tags/tag351.xml"/><Relationship Id="rId27" Type="http://schemas.openxmlformats.org/officeDocument/2006/relationships/tags" Target="../tags/tag356.xml"/><Relationship Id="rId30" Type="http://schemas.openxmlformats.org/officeDocument/2006/relationships/tags" Target="../tags/tag359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368.xml"/><Relationship Id="rId13" Type="http://schemas.openxmlformats.org/officeDocument/2006/relationships/tags" Target="../tags/tag373.xml"/><Relationship Id="rId18" Type="http://schemas.openxmlformats.org/officeDocument/2006/relationships/tags" Target="../tags/tag378.xml"/><Relationship Id="rId26" Type="http://schemas.openxmlformats.org/officeDocument/2006/relationships/tags" Target="../tags/tag386.xml"/><Relationship Id="rId3" Type="http://schemas.openxmlformats.org/officeDocument/2006/relationships/tags" Target="../tags/tag363.xml"/><Relationship Id="rId21" Type="http://schemas.openxmlformats.org/officeDocument/2006/relationships/tags" Target="../tags/tag381.xml"/><Relationship Id="rId7" Type="http://schemas.openxmlformats.org/officeDocument/2006/relationships/tags" Target="../tags/tag367.xml"/><Relationship Id="rId12" Type="http://schemas.openxmlformats.org/officeDocument/2006/relationships/tags" Target="../tags/tag372.xml"/><Relationship Id="rId17" Type="http://schemas.openxmlformats.org/officeDocument/2006/relationships/tags" Target="../tags/tag377.xml"/><Relationship Id="rId25" Type="http://schemas.openxmlformats.org/officeDocument/2006/relationships/tags" Target="../tags/tag385.xml"/><Relationship Id="rId2" Type="http://schemas.openxmlformats.org/officeDocument/2006/relationships/tags" Target="../tags/tag362.xml"/><Relationship Id="rId16" Type="http://schemas.openxmlformats.org/officeDocument/2006/relationships/tags" Target="../tags/tag376.xml"/><Relationship Id="rId20" Type="http://schemas.openxmlformats.org/officeDocument/2006/relationships/tags" Target="../tags/tag380.xml"/><Relationship Id="rId29" Type="http://schemas.openxmlformats.org/officeDocument/2006/relationships/tags" Target="../tags/tag389.xml"/><Relationship Id="rId1" Type="http://schemas.openxmlformats.org/officeDocument/2006/relationships/tags" Target="../tags/tag361.xml"/><Relationship Id="rId6" Type="http://schemas.openxmlformats.org/officeDocument/2006/relationships/tags" Target="../tags/tag366.xml"/><Relationship Id="rId11" Type="http://schemas.openxmlformats.org/officeDocument/2006/relationships/tags" Target="../tags/tag371.xml"/><Relationship Id="rId24" Type="http://schemas.openxmlformats.org/officeDocument/2006/relationships/tags" Target="../tags/tag384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365.xml"/><Relationship Id="rId15" Type="http://schemas.openxmlformats.org/officeDocument/2006/relationships/tags" Target="../tags/tag375.xml"/><Relationship Id="rId23" Type="http://schemas.openxmlformats.org/officeDocument/2006/relationships/tags" Target="../tags/tag383.xml"/><Relationship Id="rId28" Type="http://schemas.openxmlformats.org/officeDocument/2006/relationships/tags" Target="../tags/tag388.xml"/><Relationship Id="rId10" Type="http://schemas.openxmlformats.org/officeDocument/2006/relationships/tags" Target="../tags/tag370.xml"/><Relationship Id="rId19" Type="http://schemas.openxmlformats.org/officeDocument/2006/relationships/tags" Target="../tags/tag379.xml"/><Relationship Id="rId31" Type="http://schemas.openxmlformats.org/officeDocument/2006/relationships/tags" Target="../tags/tag391.xml"/><Relationship Id="rId4" Type="http://schemas.openxmlformats.org/officeDocument/2006/relationships/tags" Target="../tags/tag364.xml"/><Relationship Id="rId9" Type="http://schemas.openxmlformats.org/officeDocument/2006/relationships/tags" Target="../tags/tag369.xml"/><Relationship Id="rId14" Type="http://schemas.openxmlformats.org/officeDocument/2006/relationships/tags" Target="../tags/tag374.xml"/><Relationship Id="rId22" Type="http://schemas.openxmlformats.org/officeDocument/2006/relationships/tags" Target="../tags/tag382.xml"/><Relationship Id="rId27" Type="http://schemas.openxmlformats.org/officeDocument/2006/relationships/tags" Target="../tags/tag387.xml"/><Relationship Id="rId30" Type="http://schemas.openxmlformats.org/officeDocument/2006/relationships/tags" Target="../tags/tag390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399.xml"/><Relationship Id="rId13" Type="http://schemas.openxmlformats.org/officeDocument/2006/relationships/tags" Target="../tags/tag404.xml"/><Relationship Id="rId18" Type="http://schemas.openxmlformats.org/officeDocument/2006/relationships/tags" Target="../tags/tag409.xml"/><Relationship Id="rId3" Type="http://schemas.openxmlformats.org/officeDocument/2006/relationships/tags" Target="../tags/tag394.xml"/><Relationship Id="rId21" Type="http://schemas.openxmlformats.org/officeDocument/2006/relationships/tags" Target="../tags/tag412.xml"/><Relationship Id="rId7" Type="http://schemas.openxmlformats.org/officeDocument/2006/relationships/tags" Target="../tags/tag398.xml"/><Relationship Id="rId12" Type="http://schemas.openxmlformats.org/officeDocument/2006/relationships/tags" Target="../tags/tag403.xml"/><Relationship Id="rId17" Type="http://schemas.openxmlformats.org/officeDocument/2006/relationships/tags" Target="../tags/tag408.xml"/><Relationship Id="rId2" Type="http://schemas.openxmlformats.org/officeDocument/2006/relationships/tags" Target="../tags/tag393.xml"/><Relationship Id="rId16" Type="http://schemas.openxmlformats.org/officeDocument/2006/relationships/tags" Target="../tags/tag407.xml"/><Relationship Id="rId20" Type="http://schemas.openxmlformats.org/officeDocument/2006/relationships/tags" Target="../tags/tag411.xml"/><Relationship Id="rId1" Type="http://schemas.openxmlformats.org/officeDocument/2006/relationships/tags" Target="../tags/tag392.xml"/><Relationship Id="rId6" Type="http://schemas.openxmlformats.org/officeDocument/2006/relationships/tags" Target="../tags/tag397.xml"/><Relationship Id="rId11" Type="http://schemas.openxmlformats.org/officeDocument/2006/relationships/tags" Target="../tags/tag402.xml"/><Relationship Id="rId5" Type="http://schemas.openxmlformats.org/officeDocument/2006/relationships/tags" Target="../tags/tag396.xml"/><Relationship Id="rId15" Type="http://schemas.openxmlformats.org/officeDocument/2006/relationships/tags" Target="../tags/tag406.xml"/><Relationship Id="rId10" Type="http://schemas.openxmlformats.org/officeDocument/2006/relationships/tags" Target="../tags/tag401.xml"/><Relationship Id="rId19" Type="http://schemas.openxmlformats.org/officeDocument/2006/relationships/tags" Target="../tags/tag410.xml"/><Relationship Id="rId4" Type="http://schemas.openxmlformats.org/officeDocument/2006/relationships/tags" Target="../tags/tag395.xml"/><Relationship Id="rId9" Type="http://schemas.openxmlformats.org/officeDocument/2006/relationships/tags" Target="../tags/tag400.xml"/><Relationship Id="rId14" Type="http://schemas.openxmlformats.org/officeDocument/2006/relationships/tags" Target="../tags/tag405.xml"/><Relationship Id="rId2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420.xml"/><Relationship Id="rId13" Type="http://schemas.openxmlformats.org/officeDocument/2006/relationships/tags" Target="../tags/tag425.xml"/><Relationship Id="rId3" Type="http://schemas.openxmlformats.org/officeDocument/2006/relationships/tags" Target="../tags/tag415.xml"/><Relationship Id="rId7" Type="http://schemas.openxmlformats.org/officeDocument/2006/relationships/tags" Target="../tags/tag419.xml"/><Relationship Id="rId12" Type="http://schemas.openxmlformats.org/officeDocument/2006/relationships/tags" Target="../tags/tag424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14.xml"/><Relationship Id="rId16" Type="http://schemas.openxmlformats.org/officeDocument/2006/relationships/tags" Target="../tags/tag428.xml"/><Relationship Id="rId1" Type="http://schemas.openxmlformats.org/officeDocument/2006/relationships/tags" Target="../tags/tag413.xml"/><Relationship Id="rId6" Type="http://schemas.openxmlformats.org/officeDocument/2006/relationships/tags" Target="../tags/tag418.xml"/><Relationship Id="rId11" Type="http://schemas.openxmlformats.org/officeDocument/2006/relationships/tags" Target="../tags/tag423.xml"/><Relationship Id="rId5" Type="http://schemas.openxmlformats.org/officeDocument/2006/relationships/tags" Target="../tags/tag417.xml"/><Relationship Id="rId15" Type="http://schemas.openxmlformats.org/officeDocument/2006/relationships/tags" Target="../tags/tag427.xml"/><Relationship Id="rId10" Type="http://schemas.openxmlformats.org/officeDocument/2006/relationships/tags" Target="../tags/tag422.xml"/><Relationship Id="rId4" Type="http://schemas.openxmlformats.org/officeDocument/2006/relationships/tags" Target="../tags/tag416.xml"/><Relationship Id="rId9" Type="http://schemas.openxmlformats.org/officeDocument/2006/relationships/tags" Target="../tags/tag421.xml"/><Relationship Id="rId14" Type="http://schemas.openxmlformats.org/officeDocument/2006/relationships/tags" Target="../tags/tag4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436.xml"/><Relationship Id="rId13" Type="http://schemas.openxmlformats.org/officeDocument/2006/relationships/tags" Target="../tags/tag441.xml"/><Relationship Id="rId18" Type="http://schemas.openxmlformats.org/officeDocument/2006/relationships/tags" Target="../tags/tag446.xml"/><Relationship Id="rId3" Type="http://schemas.openxmlformats.org/officeDocument/2006/relationships/tags" Target="../tags/tag431.xml"/><Relationship Id="rId21" Type="http://schemas.openxmlformats.org/officeDocument/2006/relationships/tags" Target="../tags/tag449.xml"/><Relationship Id="rId7" Type="http://schemas.openxmlformats.org/officeDocument/2006/relationships/tags" Target="../tags/tag435.xml"/><Relationship Id="rId12" Type="http://schemas.openxmlformats.org/officeDocument/2006/relationships/tags" Target="../tags/tag440.xml"/><Relationship Id="rId17" Type="http://schemas.openxmlformats.org/officeDocument/2006/relationships/tags" Target="../tags/tag445.xml"/><Relationship Id="rId2" Type="http://schemas.openxmlformats.org/officeDocument/2006/relationships/tags" Target="../tags/tag430.xml"/><Relationship Id="rId16" Type="http://schemas.openxmlformats.org/officeDocument/2006/relationships/tags" Target="../tags/tag444.xml"/><Relationship Id="rId20" Type="http://schemas.openxmlformats.org/officeDocument/2006/relationships/tags" Target="../tags/tag448.xml"/><Relationship Id="rId1" Type="http://schemas.openxmlformats.org/officeDocument/2006/relationships/tags" Target="../tags/tag429.xml"/><Relationship Id="rId6" Type="http://schemas.openxmlformats.org/officeDocument/2006/relationships/tags" Target="../tags/tag434.xml"/><Relationship Id="rId11" Type="http://schemas.openxmlformats.org/officeDocument/2006/relationships/tags" Target="../tags/tag439.xml"/><Relationship Id="rId5" Type="http://schemas.openxmlformats.org/officeDocument/2006/relationships/tags" Target="../tags/tag433.xml"/><Relationship Id="rId15" Type="http://schemas.openxmlformats.org/officeDocument/2006/relationships/tags" Target="../tags/tag443.xml"/><Relationship Id="rId10" Type="http://schemas.openxmlformats.org/officeDocument/2006/relationships/tags" Target="../tags/tag438.xml"/><Relationship Id="rId19" Type="http://schemas.openxmlformats.org/officeDocument/2006/relationships/tags" Target="../tags/tag447.xml"/><Relationship Id="rId4" Type="http://schemas.openxmlformats.org/officeDocument/2006/relationships/tags" Target="../tags/tag432.xml"/><Relationship Id="rId9" Type="http://schemas.openxmlformats.org/officeDocument/2006/relationships/tags" Target="../tags/tag437.xml"/><Relationship Id="rId14" Type="http://schemas.openxmlformats.org/officeDocument/2006/relationships/tags" Target="../tags/tag442.xml"/><Relationship Id="rId2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452.xml"/><Relationship Id="rId7" Type="http://schemas.openxmlformats.org/officeDocument/2006/relationships/image" Target="../media/image7.jpeg"/><Relationship Id="rId2" Type="http://schemas.openxmlformats.org/officeDocument/2006/relationships/tags" Target="../tags/tag451.xml"/><Relationship Id="rId1" Type="http://schemas.openxmlformats.org/officeDocument/2006/relationships/tags" Target="../tags/tag45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54.xml"/><Relationship Id="rId4" Type="http://schemas.openxmlformats.org/officeDocument/2006/relationships/tags" Target="../tags/tag45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0.xml"/><Relationship Id="rId1" Type="http://schemas.openxmlformats.org/officeDocument/2006/relationships/tags" Target="../tags/tag45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2.xml"/><Relationship Id="rId1" Type="http://schemas.openxmlformats.org/officeDocument/2006/relationships/tags" Target="../tags/tag461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470.xml"/><Relationship Id="rId13" Type="http://schemas.openxmlformats.org/officeDocument/2006/relationships/tags" Target="../tags/tag475.xml"/><Relationship Id="rId18" Type="http://schemas.openxmlformats.org/officeDocument/2006/relationships/tags" Target="../tags/tag480.xml"/><Relationship Id="rId26" Type="http://schemas.openxmlformats.org/officeDocument/2006/relationships/tags" Target="../tags/tag488.xml"/><Relationship Id="rId3" Type="http://schemas.openxmlformats.org/officeDocument/2006/relationships/tags" Target="../tags/tag465.xml"/><Relationship Id="rId21" Type="http://schemas.openxmlformats.org/officeDocument/2006/relationships/tags" Target="../tags/tag483.xml"/><Relationship Id="rId7" Type="http://schemas.openxmlformats.org/officeDocument/2006/relationships/tags" Target="../tags/tag469.xml"/><Relationship Id="rId12" Type="http://schemas.openxmlformats.org/officeDocument/2006/relationships/tags" Target="../tags/tag474.xml"/><Relationship Id="rId17" Type="http://schemas.openxmlformats.org/officeDocument/2006/relationships/tags" Target="../tags/tag479.xml"/><Relationship Id="rId25" Type="http://schemas.openxmlformats.org/officeDocument/2006/relationships/tags" Target="../tags/tag487.xml"/><Relationship Id="rId2" Type="http://schemas.openxmlformats.org/officeDocument/2006/relationships/tags" Target="../tags/tag464.xml"/><Relationship Id="rId16" Type="http://schemas.openxmlformats.org/officeDocument/2006/relationships/tags" Target="../tags/tag478.xml"/><Relationship Id="rId20" Type="http://schemas.openxmlformats.org/officeDocument/2006/relationships/tags" Target="../tags/tag482.xml"/><Relationship Id="rId29" Type="http://schemas.openxmlformats.org/officeDocument/2006/relationships/tags" Target="../tags/tag491.xml"/><Relationship Id="rId1" Type="http://schemas.openxmlformats.org/officeDocument/2006/relationships/tags" Target="../tags/tag463.xml"/><Relationship Id="rId6" Type="http://schemas.openxmlformats.org/officeDocument/2006/relationships/tags" Target="../tags/tag468.xml"/><Relationship Id="rId11" Type="http://schemas.openxmlformats.org/officeDocument/2006/relationships/tags" Target="../tags/tag473.xml"/><Relationship Id="rId24" Type="http://schemas.openxmlformats.org/officeDocument/2006/relationships/tags" Target="../tags/tag486.xml"/><Relationship Id="rId5" Type="http://schemas.openxmlformats.org/officeDocument/2006/relationships/tags" Target="../tags/tag467.xml"/><Relationship Id="rId15" Type="http://schemas.openxmlformats.org/officeDocument/2006/relationships/tags" Target="../tags/tag477.xml"/><Relationship Id="rId23" Type="http://schemas.openxmlformats.org/officeDocument/2006/relationships/tags" Target="../tags/tag485.xml"/><Relationship Id="rId28" Type="http://schemas.openxmlformats.org/officeDocument/2006/relationships/tags" Target="../tags/tag490.xml"/><Relationship Id="rId10" Type="http://schemas.openxmlformats.org/officeDocument/2006/relationships/tags" Target="../tags/tag472.xml"/><Relationship Id="rId19" Type="http://schemas.openxmlformats.org/officeDocument/2006/relationships/tags" Target="../tags/tag481.xml"/><Relationship Id="rId4" Type="http://schemas.openxmlformats.org/officeDocument/2006/relationships/tags" Target="../tags/tag466.xml"/><Relationship Id="rId9" Type="http://schemas.openxmlformats.org/officeDocument/2006/relationships/tags" Target="../tags/tag471.xml"/><Relationship Id="rId14" Type="http://schemas.openxmlformats.org/officeDocument/2006/relationships/tags" Target="../tags/tag476.xml"/><Relationship Id="rId22" Type="http://schemas.openxmlformats.org/officeDocument/2006/relationships/tags" Target="../tags/tag484.xml"/><Relationship Id="rId27" Type="http://schemas.openxmlformats.org/officeDocument/2006/relationships/tags" Target="../tags/tag489.xml"/><Relationship Id="rId30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499.xml"/><Relationship Id="rId13" Type="http://schemas.openxmlformats.org/officeDocument/2006/relationships/tags" Target="../tags/tag504.xml"/><Relationship Id="rId18" Type="http://schemas.openxmlformats.org/officeDocument/2006/relationships/tags" Target="../tags/tag509.xml"/><Relationship Id="rId26" Type="http://schemas.openxmlformats.org/officeDocument/2006/relationships/tags" Target="../tags/tag517.xml"/><Relationship Id="rId3" Type="http://schemas.openxmlformats.org/officeDocument/2006/relationships/tags" Target="../tags/tag494.xml"/><Relationship Id="rId21" Type="http://schemas.openxmlformats.org/officeDocument/2006/relationships/tags" Target="../tags/tag512.xml"/><Relationship Id="rId7" Type="http://schemas.openxmlformats.org/officeDocument/2006/relationships/tags" Target="../tags/tag498.xml"/><Relationship Id="rId12" Type="http://schemas.openxmlformats.org/officeDocument/2006/relationships/tags" Target="../tags/tag503.xml"/><Relationship Id="rId17" Type="http://schemas.openxmlformats.org/officeDocument/2006/relationships/tags" Target="../tags/tag508.xml"/><Relationship Id="rId25" Type="http://schemas.openxmlformats.org/officeDocument/2006/relationships/tags" Target="../tags/tag516.xml"/><Relationship Id="rId2" Type="http://schemas.openxmlformats.org/officeDocument/2006/relationships/tags" Target="../tags/tag493.xml"/><Relationship Id="rId16" Type="http://schemas.openxmlformats.org/officeDocument/2006/relationships/tags" Target="../tags/tag507.xml"/><Relationship Id="rId20" Type="http://schemas.openxmlformats.org/officeDocument/2006/relationships/tags" Target="../tags/tag511.xml"/><Relationship Id="rId29" Type="http://schemas.openxmlformats.org/officeDocument/2006/relationships/tags" Target="../tags/tag520.xml"/><Relationship Id="rId1" Type="http://schemas.openxmlformats.org/officeDocument/2006/relationships/tags" Target="../tags/tag492.xml"/><Relationship Id="rId6" Type="http://schemas.openxmlformats.org/officeDocument/2006/relationships/tags" Target="../tags/tag497.xml"/><Relationship Id="rId11" Type="http://schemas.openxmlformats.org/officeDocument/2006/relationships/tags" Target="../tags/tag502.xml"/><Relationship Id="rId24" Type="http://schemas.openxmlformats.org/officeDocument/2006/relationships/tags" Target="../tags/tag515.xml"/><Relationship Id="rId5" Type="http://schemas.openxmlformats.org/officeDocument/2006/relationships/tags" Target="../tags/tag496.xml"/><Relationship Id="rId15" Type="http://schemas.openxmlformats.org/officeDocument/2006/relationships/tags" Target="../tags/tag506.xml"/><Relationship Id="rId23" Type="http://schemas.openxmlformats.org/officeDocument/2006/relationships/tags" Target="../tags/tag514.xml"/><Relationship Id="rId28" Type="http://schemas.openxmlformats.org/officeDocument/2006/relationships/tags" Target="../tags/tag519.xml"/><Relationship Id="rId10" Type="http://schemas.openxmlformats.org/officeDocument/2006/relationships/tags" Target="../tags/tag501.xml"/><Relationship Id="rId19" Type="http://schemas.openxmlformats.org/officeDocument/2006/relationships/tags" Target="../tags/tag51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495.xml"/><Relationship Id="rId9" Type="http://schemas.openxmlformats.org/officeDocument/2006/relationships/tags" Target="../tags/tag500.xml"/><Relationship Id="rId14" Type="http://schemas.openxmlformats.org/officeDocument/2006/relationships/tags" Target="../tags/tag505.xml"/><Relationship Id="rId22" Type="http://schemas.openxmlformats.org/officeDocument/2006/relationships/tags" Target="../tags/tag513.xml"/><Relationship Id="rId27" Type="http://schemas.openxmlformats.org/officeDocument/2006/relationships/tags" Target="../tags/tag518.xml"/><Relationship Id="rId30" Type="http://schemas.openxmlformats.org/officeDocument/2006/relationships/tags" Target="../tags/tag5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529.xml"/><Relationship Id="rId13" Type="http://schemas.openxmlformats.org/officeDocument/2006/relationships/tags" Target="../tags/tag534.xml"/><Relationship Id="rId18" Type="http://schemas.openxmlformats.org/officeDocument/2006/relationships/tags" Target="../tags/tag539.xml"/><Relationship Id="rId26" Type="http://schemas.openxmlformats.org/officeDocument/2006/relationships/tags" Target="../tags/tag547.xml"/><Relationship Id="rId3" Type="http://schemas.openxmlformats.org/officeDocument/2006/relationships/tags" Target="../tags/tag524.xml"/><Relationship Id="rId21" Type="http://schemas.openxmlformats.org/officeDocument/2006/relationships/tags" Target="../tags/tag542.xml"/><Relationship Id="rId7" Type="http://schemas.openxmlformats.org/officeDocument/2006/relationships/tags" Target="../tags/tag528.xml"/><Relationship Id="rId12" Type="http://schemas.openxmlformats.org/officeDocument/2006/relationships/tags" Target="../tags/tag533.xml"/><Relationship Id="rId17" Type="http://schemas.openxmlformats.org/officeDocument/2006/relationships/tags" Target="../tags/tag538.xml"/><Relationship Id="rId25" Type="http://schemas.openxmlformats.org/officeDocument/2006/relationships/tags" Target="../tags/tag546.xml"/><Relationship Id="rId2" Type="http://schemas.openxmlformats.org/officeDocument/2006/relationships/tags" Target="../tags/tag523.xml"/><Relationship Id="rId16" Type="http://schemas.openxmlformats.org/officeDocument/2006/relationships/tags" Target="../tags/tag537.xml"/><Relationship Id="rId20" Type="http://schemas.openxmlformats.org/officeDocument/2006/relationships/tags" Target="../tags/tag541.xml"/><Relationship Id="rId29" Type="http://schemas.openxmlformats.org/officeDocument/2006/relationships/tags" Target="../tags/tag550.xml"/><Relationship Id="rId1" Type="http://schemas.openxmlformats.org/officeDocument/2006/relationships/tags" Target="../tags/tag522.xml"/><Relationship Id="rId6" Type="http://schemas.openxmlformats.org/officeDocument/2006/relationships/tags" Target="../tags/tag527.xml"/><Relationship Id="rId11" Type="http://schemas.openxmlformats.org/officeDocument/2006/relationships/tags" Target="../tags/tag532.xml"/><Relationship Id="rId24" Type="http://schemas.openxmlformats.org/officeDocument/2006/relationships/tags" Target="../tags/tag545.xml"/><Relationship Id="rId5" Type="http://schemas.openxmlformats.org/officeDocument/2006/relationships/tags" Target="../tags/tag526.xml"/><Relationship Id="rId15" Type="http://schemas.openxmlformats.org/officeDocument/2006/relationships/tags" Target="../tags/tag536.xml"/><Relationship Id="rId23" Type="http://schemas.openxmlformats.org/officeDocument/2006/relationships/tags" Target="../tags/tag544.xml"/><Relationship Id="rId28" Type="http://schemas.openxmlformats.org/officeDocument/2006/relationships/tags" Target="../tags/tag549.xml"/><Relationship Id="rId10" Type="http://schemas.openxmlformats.org/officeDocument/2006/relationships/tags" Target="../tags/tag531.xml"/><Relationship Id="rId19" Type="http://schemas.openxmlformats.org/officeDocument/2006/relationships/tags" Target="../tags/tag54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525.xml"/><Relationship Id="rId9" Type="http://schemas.openxmlformats.org/officeDocument/2006/relationships/tags" Target="../tags/tag530.xml"/><Relationship Id="rId14" Type="http://schemas.openxmlformats.org/officeDocument/2006/relationships/tags" Target="../tags/tag535.xml"/><Relationship Id="rId22" Type="http://schemas.openxmlformats.org/officeDocument/2006/relationships/tags" Target="../tags/tag543.xml"/><Relationship Id="rId27" Type="http://schemas.openxmlformats.org/officeDocument/2006/relationships/tags" Target="../tags/tag548.xml"/><Relationship Id="rId30" Type="http://schemas.openxmlformats.org/officeDocument/2006/relationships/tags" Target="../tags/tag551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559.xml"/><Relationship Id="rId13" Type="http://schemas.openxmlformats.org/officeDocument/2006/relationships/tags" Target="../tags/tag564.xml"/><Relationship Id="rId18" Type="http://schemas.openxmlformats.org/officeDocument/2006/relationships/tags" Target="../tags/tag569.xml"/><Relationship Id="rId26" Type="http://schemas.openxmlformats.org/officeDocument/2006/relationships/tags" Target="../tags/tag577.xml"/><Relationship Id="rId3" Type="http://schemas.openxmlformats.org/officeDocument/2006/relationships/tags" Target="../tags/tag554.xml"/><Relationship Id="rId21" Type="http://schemas.openxmlformats.org/officeDocument/2006/relationships/tags" Target="../tags/tag572.xml"/><Relationship Id="rId7" Type="http://schemas.openxmlformats.org/officeDocument/2006/relationships/tags" Target="../tags/tag558.xml"/><Relationship Id="rId12" Type="http://schemas.openxmlformats.org/officeDocument/2006/relationships/tags" Target="../tags/tag563.xml"/><Relationship Id="rId17" Type="http://schemas.openxmlformats.org/officeDocument/2006/relationships/tags" Target="../tags/tag568.xml"/><Relationship Id="rId25" Type="http://schemas.openxmlformats.org/officeDocument/2006/relationships/tags" Target="../tags/tag576.xml"/><Relationship Id="rId2" Type="http://schemas.openxmlformats.org/officeDocument/2006/relationships/tags" Target="../tags/tag553.xml"/><Relationship Id="rId16" Type="http://schemas.openxmlformats.org/officeDocument/2006/relationships/tags" Target="../tags/tag567.xml"/><Relationship Id="rId20" Type="http://schemas.openxmlformats.org/officeDocument/2006/relationships/tags" Target="../tags/tag571.xml"/><Relationship Id="rId29" Type="http://schemas.openxmlformats.org/officeDocument/2006/relationships/tags" Target="../tags/tag580.xml"/><Relationship Id="rId1" Type="http://schemas.openxmlformats.org/officeDocument/2006/relationships/tags" Target="../tags/tag552.xml"/><Relationship Id="rId6" Type="http://schemas.openxmlformats.org/officeDocument/2006/relationships/tags" Target="../tags/tag557.xml"/><Relationship Id="rId11" Type="http://schemas.openxmlformats.org/officeDocument/2006/relationships/tags" Target="../tags/tag562.xml"/><Relationship Id="rId24" Type="http://schemas.openxmlformats.org/officeDocument/2006/relationships/tags" Target="../tags/tag575.xml"/><Relationship Id="rId5" Type="http://schemas.openxmlformats.org/officeDocument/2006/relationships/tags" Target="../tags/tag556.xml"/><Relationship Id="rId15" Type="http://schemas.openxmlformats.org/officeDocument/2006/relationships/tags" Target="../tags/tag566.xml"/><Relationship Id="rId23" Type="http://schemas.openxmlformats.org/officeDocument/2006/relationships/tags" Target="../tags/tag574.xml"/><Relationship Id="rId28" Type="http://schemas.openxmlformats.org/officeDocument/2006/relationships/tags" Target="../tags/tag579.xml"/><Relationship Id="rId10" Type="http://schemas.openxmlformats.org/officeDocument/2006/relationships/tags" Target="../tags/tag561.xml"/><Relationship Id="rId19" Type="http://schemas.openxmlformats.org/officeDocument/2006/relationships/tags" Target="../tags/tag57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555.xml"/><Relationship Id="rId9" Type="http://schemas.openxmlformats.org/officeDocument/2006/relationships/tags" Target="../tags/tag560.xml"/><Relationship Id="rId14" Type="http://schemas.openxmlformats.org/officeDocument/2006/relationships/tags" Target="../tags/tag565.xml"/><Relationship Id="rId22" Type="http://schemas.openxmlformats.org/officeDocument/2006/relationships/tags" Target="../tags/tag573.xml"/><Relationship Id="rId27" Type="http://schemas.openxmlformats.org/officeDocument/2006/relationships/tags" Target="../tags/tag578.xml"/><Relationship Id="rId30" Type="http://schemas.openxmlformats.org/officeDocument/2006/relationships/tags" Target="../tags/tag581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589.xml"/><Relationship Id="rId13" Type="http://schemas.openxmlformats.org/officeDocument/2006/relationships/tags" Target="../tags/tag594.xml"/><Relationship Id="rId18" Type="http://schemas.openxmlformats.org/officeDocument/2006/relationships/tags" Target="../tags/tag599.xml"/><Relationship Id="rId26" Type="http://schemas.openxmlformats.org/officeDocument/2006/relationships/tags" Target="../tags/tag607.xml"/><Relationship Id="rId3" Type="http://schemas.openxmlformats.org/officeDocument/2006/relationships/tags" Target="../tags/tag584.xml"/><Relationship Id="rId21" Type="http://schemas.openxmlformats.org/officeDocument/2006/relationships/tags" Target="../tags/tag602.xml"/><Relationship Id="rId7" Type="http://schemas.openxmlformats.org/officeDocument/2006/relationships/tags" Target="../tags/tag588.xml"/><Relationship Id="rId12" Type="http://schemas.openxmlformats.org/officeDocument/2006/relationships/tags" Target="../tags/tag593.xml"/><Relationship Id="rId17" Type="http://schemas.openxmlformats.org/officeDocument/2006/relationships/tags" Target="../tags/tag598.xml"/><Relationship Id="rId25" Type="http://schemas.openxmlformats.org/officeDocument/2006/relationships/tags" Target="../tags/tag606.xml"/><Relationship Id="rId2" Type="http://schemas.openxmlformats.org/officeDocument/2006/relationships/tags" Target="../tags/tag583.xml"/><Relationship Id="rId16" Type="http://schemas.openxmlformats.org/officeDocument/2006/relationships/tags" Target="../tags/tag597.xml"/><Relationship Id="rId20" Type="http://schemas.openxmlformats.org/officeDocument/2006/relationships/tags" Target="../tags/tag601.xml"/><Relationship Id="rId29" Type="http://schemas.openxmlformats.org/officeDocument/2006/relationships/tags" Target="../tags/tag610.xml"/><Relationship Id="rId1" Type="http://schemas.openxmlformats.org/officeDocument/2006/relationships/tags" Target="../tags/tag582.xml"/><Relationship Id="rId6" Type="http://schemas.openxmlformats.org/officeDocument/2006/relationships/tags" Target="../tags/tag587.xml"/><Relationship Id="rId11" Type="http://schemas.openxmlformats.org/officeDocument/2006/relationships/tags" Target="../tags/tag592.xml"/><Relationship Id="rId24" Type="http://schemas.openxmlformats.org/officeDocument/2006/relationships/tags" Target="../tags/tag605.xml"/><Relationship Id="rId5" Type="http://schemas.openxmlformats.org/officeDocument/2006/relationships/tags" Target="../tags/tag586.xml"/><Relationship Id="rId15" Type="http://schemas.openxmlformats.org/officeDocument/2006/relationships/tags" Target="../tags/tag596.xml"/><Relationship Id="rId23" Type="http://schemas.openxmlformats.org/officeDocument/2006/relationships/tags" Target="../tags/tag604.xml"/><Relationship Id="rId28" Type="http://schemas.openxmlformats.org/officeDocument/2006/relationships/tags" Target="../tags/tag609.xml"/><Relationship Id="rId10" Type="http://schemas.openxmlformats.org/officeDocument/2006/relationships/tags" Target="../tags/tag591.xml"/><Relationship Id="rId19" Type="http://schemas.openxmlformats.org/officeDocument/2006/relationships/tags" Target="../tags/tag60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585.xml"/><Relationship Id="rId9" Type="http://schemas.openxmlformats.org/officeDocument/2006/relationships/tags" Target="../tags/tag590.xml"/><Relationship Id="rId14" Type="http://schemas.openxmlformats.org/officeDocument/2006/relationships/tags" Target="../tags/tag595.xml"/><Relationship Id="rId22" Type="http://schemas.openxmlformats.org/officeDocument/2006/relationships/tags" Target="../tags/tag603.xml"/><Relationship Id="rId27" Type="http://schemas.openxmlformats.org/officeDocument/2006/relationships/tags" Target="../tags/tag608.xml"/><Relationship Id="rId30" Type="http://schemas.openxmlformats.org/officeDocument/2006/relationships/tags" Target="../tags/tag61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619.xml"/><Relationship Id="rId13" Type="http://schemas.openxmlformats.org/officeDocument/2006/relationships/tags" Target="../tags/tag624.xml"/><Relationship Id="rId18" Type="http://schemas.openxmlformats.org/officeDocument/2006/relationships/tags" Target="../tags/tag629.xml"/><Relationship Id="rId26" Type="http://schemas.openxmlformats.org/officeDocument/2006/relationships/tags" Target="../tags/tag637.xml"/><Relationship Id="rId3" Type="http://schemas.openxmlformats.org/officeDocument/2006/relationships/tags" Target="../tags/tag614.xml"/><Relationship Id="rId21" Type="http://schemas.openxmlformats.org/officeDocument/2006/relationships/tags" Target="../tags/tag632.xml"/><Relationship Id="rId7" Type="http://schemas.openxmlformats.org/officeDocument/2006/relationships/tags" Target="../tags/tag618.xml"/><Relationship Id="rId12" Type="http://schemas.openxmlformats.org/officeDocument/2006/relationships/tags" Target="../tags/tag623.xml"/><Relationship Id="rId17" Type="http://schemas.openxmlformats.org/officeDocument/2006/relationships/tags" Target="../tags/tag628.xml"/><Relationship Id="rId25" Type="http://schemas.openxmlformats.org/officeDocument/2006/relationships/tags" Target="../tags/tag636.xml"/><Relationship Id="rId2" Type="http://schemas.openxmlformats.org/officeDocument/2006/relationships/tags" Target="../tags/tag613.xml"/><Relationship Id="rId16" Type="http://schemas.openxmlformats.org/officeDocument/2006/relationships/tags" Target="../tags/tag627.xml"/><Relationship Id="rId20" Type="http://schemas.openxmlformats.org/officeDocument/2006/relationships/tags" Target="../tags/tag631.xml"/><Relationship Id="rId29" Type="http://schemas.openxmlformats.org/officeDocument/2006/relationships/tags" Target="../tags/tag640.xml"/><Relationship Id="rId1" Type="http://schemas.openxmlformats.org/officeDocument/2006/relationships/tags" Target="../tags/tag612.xml"/><Relationship Id="rId6" Type="http://schemas.openxmlformats.org/officeDocument/2006/relationships/tags" Target="../tags/tag617.xml"/><Relationship Id="rId11" Type="http://schemas.openxmlformats.org/officeDocument/2006/relationships/tags" Target="../tags/tag622.xml"/><Relationship Id="rId24" Type="http://schemas.openxmlformats.org/officeDocument/2006/relationships/tags" Target="../tags/tag635.xml"/><Relationship Id="rId5" Type="http://schemas.openxmlformats.org/officeDocument/2006/relationships/tags" Target="../tags/tag616.xml"/><Relationship Id="rId15" Type="http://schemas.openxmlformats.org/officeDocument/2006/relationships/tags" Target="../tags/tag626.xml"/><Relationship Id="rId23" Type="http://schemas.openxmlformats.org/officeDocument/2006/relationships/tags" Target="../tags/tag634.xml"/><Relationship Id="rId28" Type="http://schemas.openxmlformats.org/officeDocument/2006/relationships/tags" Target="../tags/tag639.xml"/><Relationship Id="rId10" Type="http://schemas.openxmlformats.org/officeDocument/2006/relationships/tags" Target="../tags/tag621.xml"/><Relationship Id="rId19" Type="http://schemas.openxmlformats.org/officeDocument/2006/relationships/tags" Target="../tags/tag63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615.xml"/><Relationship Id="rId9" Type="http://schemas.openxmlformats.org/officeDocument/2006/relationships/tags" Target="../tags/tag620.xml"/><Relationship Id="rId14" Type="http://schemas.openxmlformats.org/officeDocument/2006/relationships/tags" Target="../tags/tag625.xml"/><Relationship Id="rId22" Type="http://schemas.openxmlformats.org/officeDocument/2006/relationships/tags" Target="../tags/tag633.xml"/><Relationship Id="rId27" Type="http://schemas.openxmlformats.org/officeDocument/2006/relationships/tags" Target="../tags/tag638.xml"/><Relationship Id="rId30" Type="http://schemas.openxmlformats.org/officeDocument/2006/relationships/tags" Target="../tags/tag641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649.xml"/><Relationship Id="rId13" Type="http://schemas.openxmlformats.org/officeDocument/2006/relationships/tags" Target="../tags/tag654.xml"/><Relationship Id="rId18" Type="http://schemas.openxmlformats.org/officeDocument/2006/relationships/tags" Target="../tags/tag659.xml"/><Relationship Id="rId26" Type="http://schemas.openxmlformats.org/officeDocument/2006/relationships/tags" Target="../tags/tag667.xml"/><Relationship Id="rId3" Type="http://schemas.openxmlformats.org/officeDocument/2006/relationships/tags" Target="../tags/tag644.xml"/><Relationship Id="rId21" Type="http://schemas.openxmlformats.org/officeDocument/2006/relationships/tags" Target="../tags/tag662.xml"/><Relationship Id="rId7" Type="http://schemas.openxmlformats.org/officeDocument/2006/relationships/tags" Target="../tags/tag648.xml"/><Relationship Id="rId12" Type="http://schemas.openxmlformats.org/officeDocument/2006/relationships/tags" Target="../tags/tag653.xml"/><Relationship Id="rId17" Type="http://schemas.openxmlformats.org/officeDocument/2006/relationships/tags" Target="../tags/tag658.xml"/><Relationship Id="rId25" Type="http://schemas.openxmlformats.org/officeDocument/2006/relationships/tags" Target="../tags/tag666.xml"/><Relationship Id="rId2" Type="http://schemas.openxmlformats.org/officeDocument/2006/relationships/tags" Target="../tags/tag643.xml"/><Relationship Id="rId16" Type="http://schemas.openxmlformats.org/officeDocument/2006/relationships/tags" Target="../tags/tag657.xml"/><Relationship Id="rId20" Type="http://schemas.openxmlformats.org/officeDocument/2006/relationships/tags" Target="../tags/tag661.xml"/><Relationship Id="rId29" Type="http://schemas.openxmlformats.org/officeDocument/2006/relationships/tags" Target="../tags/tag670.xml"/><Relationship Id="rId1" Type="http://schemas.openxmlformats.org/officeDocument/2006/relationships/tags" Target="../tags/tag642.xml"/><Relationship Id="rId6" Type="http://schemas.openxmlformats.org/officeDocument/2006/relationships/tags" Target="../tags/tag647.xml"/><Relationship Id="rId11" Type="http://schemas.openxmlformats.org/officeDocument/2006/relationships/tags" Target="../tags/tag652.xml"/><Relationship Id="rId24" Type="http://schemas.openxmlformats.org/officeDocument/2006/relationships/tags" Target="../tags/tag665.xml"/><Relationship Id="rId5" Type="http://schemas.openxmlformats.org/officeDocument/2006/relationships/tags" Target="../tags/tag646.xml"/><Relationship Id="rId15" Type="http://schemas.openxmlformats.org/officeDocument/2006/relationships/tags" Target="../tags/tag656.xml"/><Relationship Id="rId23" Type="http://schemas.openxmlformats.org/officeDocument/2006/relationships/tags" Target="../tags/tag664.xml"/><Relationship Id="rId28" Type="http://schemas.openxmlformats.org/officeDocument/2006/relationships/tags" Target="../tags/tag669.xml"/><Relationship Id="rId10" Type="http://schemas.openxmlformats.org/officeDocument/2006/relationships/tags" Target="../tags/tag651.xml"/><Relationship Id="rId19" Type="http://schemas.openxmlformats.org/officeDocument/2006/relationships/tags" Target="../tags/tag66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645.xml"/><Relationship Id="rId9" Type="http://schemas.openxmlformats.org/officeDocument/2006/relationships/tags" Target="../tags/tag650.xml"/><Relationship Id="rId14" Type="http://schemas.openxmlformats.org/officeDocument/2006/relationships/tags" Target="../tags/tag655.xml"/><Relationship Id="rId22" Type="http://schemas.openxmlformats.org/officeDocument/2006/relationships/tags" Target="../tags/tag663.xml"/><Relationship Id="rId27" Type="http://schemas.openxmlformats.org/officeDocument/2006/relationships/tags" Target="../tags/tag668.xml"/><Relationship Id="rId30" Type="http://schemas.openxmlformats.org/officeDocument/2006/relationships/tags" Target="../tags/tag671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679.xml"/><Relationship Id="rId13" Type="http://schemas.openxmlformats.org/officeDocument/2006/relationships/tags" Target="../tags/tag684.xml"/><Relationship Id="rId18" Type="http://schemas.openxmlformats.org/officeDocument/2006/relationships/tags" Target="../tags/tag689.xml"/><Relationship Id="rId26" Type="http://schemas.openxmlformats.org/officeDocument/2006/relationships/tags" Target="../tags/tag697.xml"/><Relationship Id="rId3" Type="http://schemas.openxmlformats.org/officeDocument/2006/relationships/tags" Target="../tags/tag674.xml"/><Relationship Id="rId21" Type="http://schemas.openxmlformats.org/officeDocument/2006/relationships/tags" Target="../tags/tag692.xml"/><Relationship Id="rId7" Type="http://schemas.openxmlformats.org/officeDocument/2006/relationships/tags" Target="../tags/tag678.xml"/><Relationship Id="rId12" Type="http://schemas.openxmlformats.org/officeDocument/2006/relationships/tags" Target="../tags/tag683.xml"/><Relationship Id="rId17" Type="http://schemas.openxmlformats.org/officeDocument/2006/relationships/tags" Target="../tags/tag688.xml"/><Relationship Id="rId25" Type="http://schemas.openxmlformats.org/officeDocument/2006/relationships/tags" Target="../tags/tag696.xml"/><Relationship Id="rId2" Type="http://schemas.openxmlformats.org/officeDocument/2006/relationships/tags" Target="../tags/tag673.xml"/><Relationship Id="rId16" Type="http://schemas.openxmlformats.org/officeDocument/2006/relationships/tags" Target="../tags/tag687.xml"/><Relationship Id="rId20" Type="http://schemas.openxmlformats.org/officeDocument/2006/relationships/tags" Target="../tags/tag691.xml"/><Relationship Id="rId29" Type="http://schemas.openxmlformats.org/officeDocument/2006/relationships/tags" Target="../tags/tag700.xml"/><Relationship Id="rId1" Type="http://schemas.openxmlformats.org/officeDocument/2006/relationships/tags" Target="../tags/tag672.xml"/><Relationship Id="rId6" Type="http://schemas.openxmlformats.org/officeDocument/2006/relationships/tags" Target="../tags/tag677.xml"/><Relationship Id="rId11" Type="http://schemas.openxmlformats.org/officeDocument/2006/relationships/tags" Target="../tags/tag682.xml"/><Relationship Id="rId24" Type="http://schemas.openxmlformats.org/officeDocument/2006/relationships/tags" Target="../tags/tag695.xml"/><Relationship Id="rId5" Type="http://schemas.openxmlformats.org/officeDocument/2006/relationships/tags" Target="../tags/tag676.xml"/><Relationship Id="rId15" Type="http://schemas.openxmlformats.org/officeDocument/2006/relationships/tags" Target="../tags/tag686.xml"/><Relationship Id="rId23" Type="http://schemas.openxmlformats.org/officeDocument/2006/relationships/tags" Target="../tags/tag694.xml"/><Relationship Id="rId28" Type="http://schemas.openxmlformats.org/officeDocument/2006/relationships/tags" Target="../tags/tag699.xml"/><Relationship Id="rId10" Type="http://schemas.openxmlformats.org/officeDocument/2006/relationships/tags" Target="../tags/tag681.xml"/><Relationship Id="rId19" Type="http://schemas.openxmlformats.org/officeDocument/2006/relationships/tags" Target="../tags/tag69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675.xml"/><Relationship Id="rId9" Type="http://schemas.openxmlformats.org/officeDocument/2006/relationships/tags" Target="../tags/tag680.xml"/><Relationship Id="rId14" Type="http://schemas.openxmlformats.org/officeDocument/2006/relationships/tags" Target="../tags/tag685.xml"/><Relationship Id="rId22" Type="http://schemas.openxmlformats.org/officeDocument/2006/relationships/tags" Target="../tags/tag693.xml"/><Relationship Id="rId27" Type="http://schemas.openxmlformats.org/officeDocument/2006/relationships/tags" Target="../tags/tag698.xml"/><Relationship Id="rId30" Type="http://schemas.openxmlformats.org/officeDocument/2006/relationships/tags" Target="../tags/tag701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tags" Target="../tags/tag709.xml"/><Relationship Id="rId13" Type="http://schemas.openxmlformats.org/officeDocument/2006/relationships/tags" Target="../tags/tag714.xml"/><Relationship Id="rId18" Type="http://schemas.openxmlformats.org/officeDocument/2006/relationships/tags" Target="../tags/tag719.xml"/><Relationship Id="rId26" Type="http://schemas.openxmlformats.org/officeDocument/2006/relationships/tags" Target="../tags/tag727.xml"/><Relationship Id="rId3" Type="http://schemas.openxmlformats.org/officeDocument/2006/relationships/tags" Target="../tags/tag704.xml"/><Relationship Id="rId21" Type="http://schemas.openxmlformats.org/officeDocument/2006/relationships/tags" Target="../tags/tag722.xml"/><Relationship Id="rId7" Type="http://schemas.openxmlformats.org/officeDocument/2006/relationships/tags" Target="../tags/tag708.xml"/><Relationship Id="rId12" Type="http://schemas.openxmlformats.org/officeDocument/2006/relationships/tags" Target="../tags/tag713.xml"/><Relationship Id="rId17" Type="http://schemas.openxmlformats.org/officeDocument/2006/relationships/tags" Target="../tags/tag718.xml"/><Relationship Id="rId25" Type="http://schemas.openxmlformats.org/officeDocument/2006/relationships/tags" Target="../tags/tag726.xml"/><Relationship Id="rId2" Type="http://schemas.openxmlformats.org/officeDocument/2006/relationships/tags" Target="../tags/tag703.xml"/><Relationship Id="rId16" Type="http://schemas.openxmlformats.org/officeDocument/2006/relationships/tags" Target="../tags/tag717.xml"/><Relationship Id="rId20" Type="http://schemas.openxmlformats.org/officeDocument/2006/relationships/tags" Target="../tags/tag721.xml"/><Relationship Id="rId29" Type="http://schemas.openxmlformats.org/officeDocument/2006/relationships/tags" Target="../tags/tag730.xml"/><Relationship Id="rId1" Type="http://schemas.openxmlformats.org/officeDocument/2006/relationships/tags" Target="../tags/tag702.xml"/><Relationship Id="rId6" Type="http://schemas.openxmlformats.org/officeDocument/2006/relationships/tags" Target="../tags/tag707.xml"/><Relationship Id="rId11" Type="http://schemas.openxmlformats.org/officeDocument/2006/relationships/tags" Target="../tags/tag712.xml"/><Relationship Id="rId24" Type="http://schemas.openxmlformats.org/officeDocument/2006/relationships/tags" Target="../tags/tag725.xml"/><Relationship Id="rId5" Type="http://schemas.openxmlformats.org/officeDocument/2006/relationships/tags" Target="../tags/tag706.xml"/><Relationship Id="rId15" Type="http://schemas.openxmlformats.org/officeDocument/2006/relationships/tags" Target="../tags/tag716.xml"/><Relationship Id="rId23" Type="http://schemas.openxmlformats.org/officeDocument/2006/relationships/tags" Target="../tags/tag724.xml"/><Relationship Id="rId28" Type="http://schemas.openxmlformats.org/officeDocument/2006/relationships/tags" Target="../tags/tag729.xml"/><Relationship Id="rId10" Type="http://schemas.openxmlformats.org/officeDocument/2006/relationships/tags" Target="../tags/tag711.xml"/><Relationship Id="rId19" Type="http://schemas.openxmlformats.org/officeDocument/2006/relationships/tags" Target="../tags/tag72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705.xml"/><Relationship Id="rId9" Type="http://schemas.openxmlformats.org/officeDocument/2006/relationships/tags" Target="../tags/tag710.xml"/><Relationship Id="rId14" Type="http://schemas.openxmlformats.org/officeDocument/2006/relationships/tags" Target="../tags/tag715.xml"/><Relationship Id="rId22" Type="http://schemas.openxmlformats.org/officeDocument/2006/relationships/tags" Target="../tags/tag723.xml"/><Relationship Id="rId27" Type="http://schemas.openxmlformats.org/officeDocument/2006/relationships/tags" Target="../tags/tag728.xml"/><Relationship Id="rId30" Type="http://schemas.openxmlformats.org/officeDocument/2006/relationships/tags" Target="../tags/tag731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739.xml"/><Relationship Id="rId13" Type="http://schemas.openxmlformats.org/officeDocument/2006/relationships/tags" Target="../tags/tag744.xml"/><Relationship Id="rId18" Type="http://schemas.openxmlformats.org/officeDocument/2006/relationships/tags" Target="../tags/tag749.xml"/><Relationship Id="rId26" Type="http://schemas.openxmlformats.org/officeDocument/2006/relationships/tags" Target="../tags/tag757.xml"/><Relationship Id="rId3" Type="http://schemas.openxmlformats.org/officeDocument/2006/relationships/tags" Target="../tags/tag734.xml"/><Relationship Id="rId21" Type="http://schemas.openxmlformats.org/officeDocument/2006/relationships/tags" Target="../tags/tag752.xml"/><Relationship Id="rId7" Type="http://schemas.openxmlformats.org/officeDocument/2006/relationships/tags" Target="../tags/tag738.xml"/><Relationship Id="rId12" Type="http://schemas.openxmlformats.org/officeDocument/2006/relationships/tags" Target="../tags/tag743.xml"/><Relationship Id="rId17" Type="http://schemas.openxmlformats.org/officeDocument/2006/relationships/tags" Target="../tags/tag748.xml"/><Relationship Id="rId25" Type="http://schemas.openxmlformats.org/officeDocument/2006/relationships/tags" Target="../tags/tag756.xml"/><Relationship Id="rId2" Type="http://schemas.openxmlformats.org/officeDocument/2006/relationships/tags" Target="../tags/tag733.xml"/><Relationship Id="rId16" Type="http://schemas.openxmlformats.org/officeDocument/2006/relationships/tags" Target="../tags/tag747.xml"/><Relationship Id="rId20" Type="http://schemas.openxmlformats.org/officeDocument/2006/relationships/tags" Target="../tags/tag751.xml"/><Relationship Id="rId29" Type="http://schemas.openxmlformats.org/officeDocument/2006/relationships/tags" Target="../tags/tag760.xml"/><Relationship Id="rId1" Type="http://schemas.openxmlformats.org/officeDocument/2006/relationships/tags" Target="../tags/tag732.xml"/><Relationship Id="rId6" Type="http://schemas.openxmlformats.org/officeDocument/2006/relationships/tags" Target="../tags/tag737.xml"/><Relationship Id="rId11" Type="http://schemas.openxmlformats.org/officeDocument/2006/relationships/tags" Target="../tags/tag742.xml"/><Relationship Id="rId24" Type="http://schemas.openxmlformats.org/officeDocument/2006/relationships/tags" Target="../tags/tag755.xml"/><Relationship Id="rId5" Type="http://schemas.openxmlformats.org/officeDocument/2006/relationships/tags" Target="../tags/tag736.xml"/><Relationship Id="rId15" Type="http://schemas.openxmlformats.org/officeDocument/2006/relationships/tags" Target="../tags/tag746.xml"/><Relationship Id="rId23" Type="http://schemas.openxmlformats.org/officeDocument/2006/relationships/tags" Target="../tags/tag754.xml"/><Relationship Id="rId28" Type="http://schemas.openxmlformats.org/officeDocument/2006/relationships/tags" Target="../tags/tag759.xml"/><Relationship Id="rId10" Type="http://schemas.openxmlformats.org/officeDocument/2006/relationships/tags" Target="../tags/tag741.xml"/><Relationship Id="rId19" Type="http://schemas.openxmlformats.org/officeDocument/2006/relationships/tags" Target="../tags/tag75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735.xml"/><Relationship Id="rId9" Type="http://schemas.openxmlformats.org/officeDocument/2006/relationships/tags" Target="../tags/tag740.xml"/><Relationship Id="rId14" Type="http://schemas.openxmlformats.org/officeDocument/2006/relationships/tags" Target="../tags/tag745.xml"/><Relationship Id="rId22" Type="http://schemas.openxmlformats.org/officeDocument/2006/relationships/tags" Target="../tags/tag753.xml"/><Relationship Id="rId27" Type="http://schemas.openxmlformats.org/officeDocument/2006/relationships/tags" Target="../tags/tag758.xml"/><Relationship Id="rId30" Type="http://schemas.openxmlformats.org/officeDocument/2006/relationships/tags" Target="../tags/tag761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769.xml"/><Relationship Id="rId13" Type="http://schemas.openxmlformats.org/officeDocument/2006/relationships/tags" Target="../tags/tag774.xml"/><Relationship Id="rId18" Type="http://schemas.openxmlformats.org/officeDocument/2006/relationships/tags" Target="../tags/tag779.xml"/><Relationship Id="rId26" Type="http://schemas.openxmlformats.org/officeDocument/2006/relationships/tags" Target="../tags/tag787.xml"/><Relationship Id="rId3" Type="http://schemas.openxmlformats.org/officeDocument/2006/relationships/tags" Target="../tags/tag764.xml"/><Relationship Id="rId21" Type="http://schemas.openxmlformats.org/officeDocument/2006/relationships/tags" Target="../tags/tag782.xml"/><Relationship Id="rId7" Type="http://schemas.openxmlformats.org/officeDocument/2006/relationships/tags" Target="../tags/tag768.xml"/><Relationship Id="rId12" Type="http://schemas.openxmlformats.org/officeDocument/2006/relationships/tags" Target="../tags/tag773.xml"/><Relationship Id="rId17" Type="http://schemas.openxmlformats.org/officeDocument/2006/relationships/tags" Target="../tags/tag778.xml"/><Relationship Id="rId25" Type="http://schemas.openxmlformats.org/officeDocument/2006/relationships/tags" Target="../tags/tag786.xml"/><Relationship Id="rId2" Type="http://schemas.openxmlformats.org/officeDocument/2006/relationships/tags" Target="../tags/tag763.xml"/><Relationship Id="rId16" Type="http://schemas.openxmlformats.org/officeDocument/2006/relationships/tags" Target="../tags/tag777.xml"/><Relationship Id="rId20" Type="http://schemas.openxmlformats.org/officeDocument/2006/relationships/tags" Target="../tags/tag781.xml"/><Relationship Id="rId29" Type="http://schemas.openxmlformats.org/officeDocument/2006/relationships/tags" Target="../tags/tag790.xml"/><Relationship Id="rId1" Type="http://schemas.openxmlformats.org/officeDocument/2006/relationships/tags" Target="../tags/tag762.xml"/><Relationship Id="rId6" Type="http://schemas.openxmlformats.org/officeDocument/2006/relationships/tags" Target="../tags/tag767.xml"/><Relationship Id="rId11" Type="http://schemas.openxmlformats.org/officeDocument/2006/relationships/tags" Target="../tags/tag772.xml"/><Relationship Id="rId24" Type="http://schemas.openxmlformats.org/officeDocument/2006/relationships/tags" Target="../tags/tag785.xml"/><Relationship Id="rId5" Type="http://schemas.openxmlformats.org/officeDocument/2006/relationships/tags" Target="../tags/tag766.xml"/><Relationship Id="rId15" Type="http://schemas.openxmlformats.org/officeDocument/2006/relationships/tags" Target="../tags/tag776.xml"/><Relationship Id="rId23" Type="http://schemas.openxmlformats.org/officeDocument/2006/relationships/tags" Target="../tags/tag784.xml"/><Relationship Id="rId28" Type="http://schemas.openxmlformats.org/officeDocument/2006/relationships/tags" Target="../tags/tag789.xml"/><Relationship Id="rId10" Type="http://schemas.openxmlformats.org/officeDocument/2006/relationships/tags" Target="../tags/tag771.xml"/><Relationship Id="rId19" Type="http://schemas.openxmlformats.org/officeDocument/2006/relationships/tags" Target="../tags/tag78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765.xml"/><Relationship Id="rId9" Type="http://schemas.openxmlformats.org/officeDocument/2006/relationships/tags" Target="../tags/tag770.xml"/><Relationship Id="rId14" Type="http://schemas.openxmlformats.org/officeDocument/2006/relationships/tags" Target="../tags/tag775.xml"/><Relationship Id="rId22" Type="http://schemas.openxmlformats.org/officeDocument/2006/relationships/tags" Target="../tags/tag783.xml"/><Relationship Id="rId27" Type="http://schemas.openxmlformats.org/officeDocument/2006/relationships/tags" Target="../tags/tag788.xml"/><Relationship Id="rId30" Type="http://schemas.openxmlformats.org/officeDocument/2006/relationships/tags" Target="../tags/tag791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tags" Target="../tags/tag799.xml"/><Relationship Id="rId13" Type="http://schemas.openxmlformats.org/officeDocument/2006/relationships/tags" Target="../tags/tag804.xml"/><Relationship Id="rId18" Type="http://schemas.openxmlformats.org/officeDocument/2006/relationships/tags" Target="../tags/tag809.xml"/><Relationship Id="rId26" Type="http://schemas.openxmlformats.org/officeDocument/2006/relationships/tags" Target="../tags/tag817.xml"/><Relationship Id="rId3" Type="http://schemas.openxmlformats.org/officeDocument/2006/relationships/tags" Target="../tags/tag794.xml"/><Relationship Id="rId21" Type="http://schemas.openxmlformats.org/officeDocument/2006/relationships/tags" Target="../tags/tag812.xml"/><Relationship Id="rId7" Type="http://schemas.openxmlformats.org/officeDocument/2006/relationships/tags" Target="../tags/tag798.xml"/><Relationship Id="rId12" Type="http://schemas.openxmlformats.org/officeDocument/2006/relationships/tags" Target="../tags/tag803.xml"/><Relationship Id="rId17" Type="http://schemas.openxmlformats.org/officeDocument/2006/relationships/tags" Target="../tags/tag808.xml"/><Relationship Id="rId25" Type="http://schemas.openxmlformats.org/officeDocument/2006/relationships/tags" Target="../tags/tag816.xml"/><Relationship Id="rId2" Type="http://schemas.openxmlformats.org/officeDocument/2006/relationships/tags" Target="../tags/tag793.xml"/><Relationship Id="rId16" Type="http://schemas.openxmlformats.org/officeDocument/2006/relationships/tags" Target="../tags/tag807.xml"/><Relationship Id="rId20" Type="http://schemas.openxmlformats.org/officeDocument/2006/relationships/tags" Target="../tags/tag811.xml"/><Relationship Id="rId29" Type="http://schemas.openxmlformats.org/officeDocument/2006/relationships/tags" Target="../tags/tag820.xml"/><Relationship Id="rId1" Type="http://schemas.openxmlformats.org/officeDocument/2006/relationships/tags" Target="../tags/tag792.xml"/><Relationship Id="rId6" Type="http://schemas.openxmlformats.org/officeDocument/2006/relationships/tags" Target="../tags/tag797.xml"/><Relationship Id="rId11" Type="http://schemas.openxmlformats.org/officeDocument/2006/relationships/tags" Target="../tags/tag802.xml"/><Relationship Id="rId24" Type="http://schemas.openxmlformats.org/officeDocument/2006/relationships/tags" Target="../tags/tag815.xml"/><Relationship Id="rId5" Type="http://schemas.openxmlformats.org/officeDocument/2006/relationships/tags" Target="../tags/tag796.xml"/><Relationship Id="rId15" Type="http://schemas.openxmlformats.org/officeDocument/2006/relationships/tags" Target="../tags/tag806.xml"/><Relationship Id="rId23" Type="http://schemas.openxmlformats.org/officeDocument/2006/relationships/tags" Target="../tags/tag814.xml"/><Relationship Id="rId28" Type="http://schemas.openxmlformats.org/officeDocument/2006/relationships/tags" Target="../tags/tag819.xml"/><Relationship Id="rId10" Type="http://schemas.openxmlformats.org/officeDocument/2006/relationships/tags" Target="../tags/tag801.xml"/><Relationship Id="rId19" Type="http://schemas.openxmlformats.org/officeDocument/2006/relationships/tags" Target="../tags/tag81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795.xml"/><Relationship Id="rId9" Type="http://schemas.openxmlformats.org/officeDocument/2006/relationships/tags" Target="../tags/tag800.xml"/><Relationship Id="rId14" Type="http://schemas.openxmlformats.org/officeDocument/2006/relationships/tags" Target="../tags/tag805.xml"/><Relationship Id="rId22" Type="http://schemas.openxmlformats.org/officeDocument/2006/relationships/tags" Target="../tags/tag813.xml"/><Relationship Id="rId27" Type="http://schemas.openxmlformats.org/officeDocument/2006/relationships/tags" Target="../tags/tag818.xml"/><Relationship Id="rId30" Type="http://schemas.openxmlformats.org/officeDocument/2006/relationships/tags" Target="../tags/tag8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tags" Target="../tags/tag829.xml"/><Relationship Id="rId13" Type="http://schemas.openxmlformats.org/officeDocument/2006/relationships/tags" Target="../tags/tag834.xml"/><Relationship Id="rId18" Type="http://schemas.openxmlformats.org/officeDocument/2006/relationships/tags" Target="../tags/tag839.xml"/><Relationship Id="rId26" Type="http://schemas.openxmlformats.org/officeDocument/2006/relationships/tags" Target="../tags/tag847.xml"/><Relationship Id="rId3" Type="http://schemas.openxmlformats.org/officeDocument/2006/relationships/tags" Target="../tags/tag824.xml"/><Relationship Id="rId21" Type="http://schemas.openxmlformats.org/officeDocument/2006/relationships/tags" Target="../tags/tag842.xml"/><Relationship Id="rId7" Type="http://schemas.openxmlformats.org/officeDocument/2006/relationships/tags" Target="../tags/tag828.xml"/><Relationship Id="rId12" Type="http://schemas.openxmlformats.org/officeDocument/2006/relationships/tags" Target="../tags/tag833.xml"/><Relationship Id="rId17" Type="http://schemas.openxmlformats.org/officeDocument/2006/relationships/tags" Target="../tags/tag838.xml"/><Relationship Id="rId25" Type="http://schemas.openxmlformats.org/officeDocument/2006/relationships/tags" Target="../tags/tag846.xml"/><Relationship Id="rId2" Type="http://schemas.openxmlformats.org/officeDocument/2006/relationships/tags" Target="../tags/tag823.xml"/><Relationship Id="rId16" Type="http://schemas.openxmlformats.org/officeDocument/2006/relationships/tags" Target="../tags/tag837.xml"/><Relationship Id="rId20" Type="http://schemas.openxmlformats.org/officeDocument/2006/relationships/tags" Target="../tags/tag841.xml"/><Relationship Id="rId29" Type="http://schemas.openxmlformats.org/officeDocument/2006/relationships/tags" Target="../tags/tag850.xml"/><Relationship Id="rId1" Type="http://schemas.openxmlformats.org/officeDocument/2006/relationships/tags" Target="../tags/tag822.xml"/><Relationship Id="rId6" Type="http://schemas.openxmlformats.org/officeDocument/2006/relationships/tags" Target="../tags/tag827.xml"/><Relationship Id="rId11" Type="http://schemas.openxmlformats.org/officeDocument/2006/relationships/tags" Target="../tags/tag832.xml"/><Relationship Id="rId24" Type="http://schemas.openxmlformats.org/officeDocument/2006/relationships/tags" Target="../tags/tag845.xml"/><Relationship Id="rId5" Type="http://schemas.openxmlformats.org/officeDocument/2006/relationships/tags" Target="../tags/tag826.xml"/><Relationship Id="rId15" Type="http://schemas.openxmlformats.org/officeDocument/2006/relationships/tags" Target="../tags/tag836.xml"/><Relationship Id="rId23" Type="http://schemas.openxmlformats.org/officeDocument/2006/relationships/tags" Target="../tags/tag844.xml"/><Relationship Id="rId28" Type="http://schemas.openxmlformats.org/officeDocument/2006/relationships/tags" Target="../tags/tag849.xml"/><Relationship Id="rId10" Type="http://schemas.openxmlformats.org/officeDocument/2006/relationships/tags" Target="../tags/tag831.xml"/><Relationship Id="rId19" Type="http://schemas.openxmlformats.org/officeDocument/2006/relationships/tags" Target="../tags/tag84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825.xml"/><Relationship Id="rId9" Type="http://schemas.openxmlformats.org/officeDocument/2006/relationships/tags" Target="../tags/tag830.xml"/><Relationship Id="rId14" Type="http://schemas.openxmlformats.org/officeDocument/2006/relationships/tags" Target="../tags/tag835.xml"/><Relationship Id="rId22" Type="http://schemas.openxmlformats.org/officeDocument/2006/relationships/tags" Target="../tags/tag843.xml"/><Relationship Id="rId27" Type="http://schemas.openxmlformats.org/officeDocument/2006/relationships/tags" Target="../tags/tag848.xml"/><Relationship Id="rId30" Type="http://schemas.openxmlformats.org/officeDocument/2006/relationships/tags" Target="../tags/tag851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859.xml"/><Relationship Id="rId13" Type="http://schemas.openxmlformats.org/officeDocument/2006/relationships/tags" Target="../tags/tag864.xml"/><Relationship Id="rId18" Type="http://schemas.openxmlformats.org/officeDocument/2006/relationships/tags" Target="../tags/tag869.xml"/><Relationship Id="rId26" Type="http://schemas.openxmlformats.org/officeDocument/2006/relationships/tags" Target="../tags/tag877.xml"/><Relationship Id="rId3" Type="http://schemas.openxmlformats.org/officeDocument/2006/relationships/tags" Target="../tags/tag854.xml"/><Relationship Id="rId21" Type="http://schemas.openxmlformats.org/officeDocument/2006/relationships/tags" Target="../tags/tag872.xml"/><Relationship Id="rId7" Type="http://schemas.openxmlformats.org/officeDocument/2006/relationships/tags" Target="../tags/tag858.xml"/><Relationship Id="rId12" Type="http://schemas.openxmlformats.org/officeDocument/2006/relationships/tags" Target="../tags/tag863.xml"/><Relationship Id="rId17" Type="http://schemas.openxmlformats.org/officeDocument/2006/relationships/tags" Target="../tags/tag868.xml"/><Relationship Id="rId25" Type="http://schemas.openxmlformats.org/officeDocument/2006/relationships/tags" Target="../tags/tag876.xml"/><Relationship Id="rId2" Type="http://schemas.openxmlformats.org/officeDocument/2006/relationships/tags" Target="../tags/tag853.xml"/><Relationship Id="rId16" Type="http://schemas.openxmlformats.org/officeDocument/2006/relationships/tags" Target="../tags/tag867.xml"/><Relationship Id="rId20" Type="http://schemas.openxmlformats.org/officeDocument/2006/relationships/tags" Target="../tags/tag871.xml"/><Relationship Id="rId29" Type="http://schemas.openxmlformats.org/officeDocument/2006/relationships/tags" Target="../tags/tag880.xml"/><Relationship Id="rId1" Type="http://schemas.openxmlformats.org/officeDocument/2006/relationships/tags" Target="../tags/tag852.xml"/><Relationship Id="rId6" Type="http://schemas.openxmlformats.org/officeDocument/2006/relationships/tags" Target="../tags/tag857.xml"/><Relationship Id="rId11" Type="http://schemas.openxmlformats.org/officeDocument/2006/relationships/tags" Target="../tags/tag862.xml"/><Relationship Id="rId24" Type="http://schemas.openxmlformats.org/officeDocument/2006/relationships/tags" Target="../tags/tag875.xml"/><Relationship Id="rId5" Type="http://schemas.openxmlformats.org/officeDocument/2006/relationships/tags" Target="../tags/tag856.xml"/><Relationship Id="rId15" Type="http://schemas.openxmlformats.org/officeDocument/2006/relationships/tags" Target="../tags/tag866.xml"/><Relationship Id="rId23" Type="http://schemas.openxmlformats.org/officeDocument/2006/relationships/tags" Target="../tags/tag874.xml"/><Relationship Id="rId28" Type="http://schemas.openxmlformats.org/officeDocument/2006/relationships/tags" Target="../tags/tag879.xml"/><Relationship Id="rId10" Type="http://schemas.openxmlformats.org/officeDocument/2006/relationships/tags" Target="../tags/tag861.xml"/><Relationship Id="rId19" Type="http://schemas.openxmlformats.org/officeDocument/2006/relationships/tags" Target="../tags/tag87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855.xml"/><Relationship Id="rId9" Type="http://schemas.openxmlformats.org/officeDocument/2006/relationships/tags" Target="../tags/tag860.xml"/><Relationship Id="rId14" Type="http://schemas.openxmlformats.org/officeDocument/2006/relationships/tags" Target="../tags/tag865.xml"/><Relationship Id="rId22" Type="http://schemas.openxmlformats.org/officeDocument/2006/relationships/tags" Target="../tags/tag873.xml"/><Relationship Id="rId27" Type="http://schemas.openxmlformats.org/officeDocument/2006/relationships/tags" Target="../tags/tag878.xml"/><Relationship Id="rId30" Type="http://schemas.openxmlformats.org/officeDocument/2006/relationships/tags" Target="../tags/tag881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889.xml"/><Relationship Id="rId13" Type="http://schemas.openxmlformats.org/officeDocument/2006/relationships/tags" Target="../tags/tag894.xml"/><Relationship Id="rId18" Type="http://schemas.openxmlformats.org/officeDocument/2006/relationships/tags" Target="../tags/tag899.xml"/><Relationship Id="rId26" Type="http://schemas.openxmlformats.org/officeDocument/2006/relationships/tags" Target="../tags/tag907.xml"/><Relationship Id="rId3" Type="http://schemas.openxmlformats.org/officeDocument/2006/relationships/tags" Target="../tags/tag884.xml"/><Relationship Id="rId21" Type="http://schemas.openxmlformats.org/officeDocument/2006/relationships/tags" Target="../tags/tag902.xml"/><Relationship Id="rId7" Type="http://schemas.openxmlformats.org/officeDocument/2006/relationships/tags" Target="../tags/tag888.xml"/><Relationship Id="rId12" Type="http://schemas.openxmlformats.org/officeDocument/2006/relationships/tags" Target="../tags/tag893.xml"/><Relationship Id="rId17" Type="http://schemas.openxmlformats.org/officeDocument/2006/relationships/tags" Target="../tags/tag898.xml"/><Relationship Id="rId25" Type="http://schemas.openxmlformats.org/officeDocument/2006/relationships/tags" Target="../tags/tag906.xml"/><Relationship Id="rId2" Type="http://schemas.openxmlformats.org/officeDocument/2006/relationships/tags" Target="../tags/tag883.xml"/><Relationship Id="rId16" Type="http://schemas.openxmlformats.org/officeDocument/2006/relationships/tags" Target="../tags/tag897.xml"/><Relationship Id="rId20" Type="http://schemas.openxmlformats.org/officeDocument/2006/relationships/tags" Target="../tags/tag901.xml"/><Relationship Id="rId29" Type="http://schemas.openxmlformats.org/officeDocument/2006/relationships/tags" Target="../tags/tag910.xml"/><Relationship Id="rId1" Type="http://schemas.openxmlformats.org/officeDocument/2006/relationships/tags" Target="../tags/tag882.xml"/><Relationship Id="rId6" Type="http://schemas.openxmlformats.org/officeDocument/2006/relationships/tags" Target="../tags/tag887.xml"/><Relationship Id="rId11" Type="http://schemas.openxmlformats.org/officeDocument/2006/relationships/tags" Target="../tags/tag892.xml"/><Relationship Id="rId24" Type="http://schemas.openxmlformats.org/officeDocument/2006/relationships/tags" Target="../tags/tag905.xml"/><Relationship Id="rId5" Type="http://schemas.openxmlformats.org/officeDocument/2006/relationships/tags" Target="../tags/tag886.xml"/><Relationship Id="rId15" Type="http://schemas.openxmlformats.org/officeDocument/2006/relationships/tags" Target="../tags/tag896.xml"/><Relationship Id="rId23" Type="http://schemas.openxmlformats.org/officeDocument/2006/relationships/tags" Target="../tags/tag904.xml"/><Relationship Id="rId28" Type="http://schemas.openxmlformats.org/officeDocument/2006/relationships/tags" Target="../tags/tag909.xml"/><Relationship Id="rId10" Type="http://schemas.openxmlformats.org/officeDocument/2006/relationships/tags" Target="../tags/tag891.xml"/><Relationship Id="rId19" Type="http://schemas.openxmlformats.org/officeDocument/2006/relationships/tags" Target="../tags/tag90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885.xml"/><Relationship Id="rId9" Type="http://schemas.openxmlformats.org/officeDocument/2006/relationships/tags" Target="../tags/tag890.xml"/><Relationship Id="rId14" Type="http://schemas.openxmlformats.org/officeDocument/2006/relationships/tags" Target="../tags/tag895.xml"/><Relationship Id="rId22" Type="http://schemas.openxmlformats.org/officeDocument/2006/relationships/tags" Target="../tags/tag903.xml"/><Relationship Id="rId27" Type="http://schemas.openxmlformats.org/officeDocument/2006/relationships/tags" Target="../tags/tag908.xml"/><Relationship Id="rId30" Type="http://schemas.openxmlformats.org/officeDocument/2006/relationships/tags" Target="../tags/tag911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919.xml"/><Relationship Id="rId13" Type="http://schemas.openxmlformats.org/officeDocument/2006/relationships/tags" Target="../tags/tag924.xml"/><Relationship Id="rId18" Type="http://schemas.openxmlformats.org/officeDocument/2006/relationships/tags" Target="../tags/tag929.xml"/><Relationship Id="rId26" Type="http://schemas.openxmlformats.org/officeDocument/2006/relationships/tags" Target="../tags/tag937.xml"/><Relationship Id="rId3" Type="http://schemas.openxmlformats.org/officeDocument/2006/relationships/tags" Target="../tags/tag914.xml"/><Relationship Id="rId21" Type="http://schemas.openxmlformats.org/officeDocument/2006/relationships/tags" Target="../tags/tag932.xml"/><Relationship Id="rId7" Type="http://schemas.openxmlformats.org/officeDocument/2006/relationships/tags" Target="../tags/tag918.xml"/><Relationship Id="rId12" Type="http://schemas.openxmlformats.org/officeDocument/2006/relationships/tags" Target="../tags/tag923.xml"/><Relationship Id="rId17" Type="http://schemas.openxmlformats.org/officeDocument/2006/relationships/tags" Target="../tags/tag928.xml"/><Relationship Id="rId25" Type="http://schemas.openxmlformats.org/officeDocument/2006/relationships/tags" Target="../tags/tag936.xml"/><Relationship Id="rId2" Type="http://schemas.openxmlformats.org/officeDocument/2006/relationships/tags" Target="../tags/tag913.xml"/><Relationship Id="rId16" Type="http://schemas.openxmlformats.org/officeDocument/2006/relationships/tags" Target="../tags/tag927.xml"/><Relationship Id="rId20" Type="http://schemas.openxmlformats.org/officeDocument/2006/relationships/tags" Target="../tags/tag931.xml"/><Relationship Id="rId29" Type="http://schemas.openxmlformats.org/officeDocument/2006/relationships/tags" Target="../tags/tag940.xml"/><Relationship Id="rId1" Type="http://schemas.openxmlformats.org/officeDocument/2006/relationships/tags" Target="../tags/tag912.xml"/><Relationship Id="rId6" Type="http://schemas.openxmlformats.org/officeDocument/2006/relationships/tags" Target="../tags/tag917.xml"/><Relationship Id="rId11" Type="http://schemas.openxmlformats.org/officeDocument/2006/relationships/tags" Target="../tags/tag922.xml"/><Relationship Id="rId24" Type="http://schemas.openxmlformats.org/officeDocument/2006/relationships/tags" Target="../tags/tag935.xml"/><Relationship Id="rId5" Type="http://schemas.openxmlformats.org/officeDocument/2006/relationships/tags" Target="../tags/tag916.xml"/><Relationship Id="rId15" Type="http://schemas.openxmlformats.org/officeDocument/2006/relationships/tags" Target="../tags/tag926.xml"/><Relationship Id="rId23" Type="http://schemas.openxmlformats.org/officeDocument/2006/relationships/tags" Target="../tags/tag934.xml"/><Relationship Id="rId28" Type="http://schemas.openxmlformats.org/officeDocument/2006/relationships/tags" Target="../tags/tag939.xml"/><Relationship Id="rId10" Type="http://schemas.openxmlformats.org/officeDocument/2006/relationships/tags" Target="../tags/tag921.xml"/><Relationship Id="rId19" Type="http://schemas.openxmlformats.org/officeDocument/2006/relationships/tags" Target="../tags/tag93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915.xml"/><Relationship Id="rId9" Type="http://schemas.openxmlformats.org/officeDocument/2006/relationships/tags" Target="../tags/tag920.xml"/><Relationship Id="rId14" Type="http://schemas.openxmlformats.org/officeDocument/2006/relationships/tags" Target="../tags/tag925.xml"/><Relationship Id="rId22" Type="http://schemas.openxmlformats.org/officeDocument/2006/relationships/tags" Target="../tags/tag933.xml"/><Relationship Id="rId27" Type="http://schemas.openxmlformats.org/officeDocument/2006/relationships/tags" Target="../tags/tag938.xml"/><Relationship Id="rId30" Type="http://schemas.openxmlformats.org/officeDocument/2006/relationships/tags" Target="../tags/tag941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tags" Target="../tags/tag949.xml"/><Relationship Id="rId13" Type="http://schemas.openxmlformats.org/officeDocument/2006/relationships/tags" Target="../tags/tag954.xml"/><Relationship Id="rId18" Type="http://schemas.openxmlformats.org/officeDocument/2006/relationships/tags" Target="../tags/tag959.xml"/><Relationship Id="rId26" Type="http://schemas.openxmlformats.org/officeDocument/2006/relationships/tags" Target="../tags/tag967.xml"/><Relationship Id="rId3" Type="http://schemas.openxmlformats.org/officeDocument/2006/relationships/tags" Target="../tags/tag944.xml"/><Relationship Id="rId21" Type="http://schemas.openxmlformats.org/officeDocument/2006/relationships/tags" Target="../tags/tag962.xml"/><Relationship Id="rId7" Type="http://schemas.openxmlformats.org/officeDocument/2006/relationships/tags" Target="../tags/tag948.xml"/><Relationship Id="rId12" Type="http://schemas.openxmlformats.org/officeDocument/2006/relationships/tags" Target="../tags/tag953.xml"/><Relationship Id="rId17" Type="http://schemas.openxmlformats.org/officeDocument/2006/relationships/tags" Target="../tags/tag958.xml"/><Relationship Id="rId25" Type="http://schemas.openxmlformats.org/officeDocument/2006/relationships/tags" Target="../tags/tag966.xml"/><Relationship Id="rId2" Type="http://schemas.openxmlformats.org/officeDocument/2006/relationships/tags" Target="../tags/tag943.xml"/><Relationship Id="rId16" Type="http://schemas.openxmlformats.org/officeDocument/2006/relationships/tags" Target="../tags/tag957.xml"/><Relationship Id="rId20" Type="http://schemas.openxmlformats.org/officeDocument/2006/relationships/tags" Target="../tags/tag961.xml"/><Relationship Id="rId29" Type="http://schemas.openxmlformats.org/officeDocument/2006/relationships/tags" Target="../tags/tag970.xml"/><Relationship Id="rId1" Type="http://schemas.openxmlformats.org/officeDocument/2006/relationships/tags" Target="../tags/tag942.xml"/><Relationship Id="rId6" Type="http://schemas.openxmlformats.org/officeDocument/2006/relationships/tags" Target="../tags/tag947.xml"/><Relationship Id="rId11" Type="http://schemas.openxmlformats.org/officeDocument/2006/relationships/tags" Target="../tags/tag952.xml"/><Relationship Id="rId24" Type="http://schemas.openxmlformats.org/officeDocument/2006/relationships/tags" Target="../tags/tag965.xml"/><Relationship Id="rId5" Type="http://schemas.openxmlformats.org/officeDocument/2006/relationships/tags" Target="../tags/tag946.xml"/><Relationship Id="rId15" Type="http://schemas.openxmlformats.org/officeDocument/2006/relationships/tags" Target="../tags/tag956.xml"/><Relationship Id="rId23" Type="http://schemas.openxmlformats.org/officeDocument/2006/relationships/tags" Target="../tags/tag964.xml"/><Relationship Id="rId28" Type="http://schemas.openxmlformats.org/officeDocument/2006/relationships/tags" Target="../tags/tag969.xml"/><Relationship Id="rId10" Type="http://schemas.openxmlformats.org/officeDocument/2006/relationships/tags" Target="../tags/tag951.xml"/><Relationship Id="rId19" Type="http://schemas.openxmlformats.org/officeDocument/2006/relationships/tags" Target="../tags/tag96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945.xml"/><Relationship Id="rId9" Type="http://schemas.openxmlformats.org/officeDocument/2006/relationships/tags" Target="../tags/tag950.xml"/><Relationship Id="rId14" Type="http://schemas.openxmlformats.org/officeDocument/2006/relationships/tags" Target="../tags/tag955.xml"/><Relationship Id="rId22" Type="http://schemas.openxmlformats.org/officeDocument/2006/relationships/tags" Target="../tags/tag963.xml"/><Relationship Id="rId27" Type="http://schemas.openxmlformats.org/officeDocument/2006/relationships/tags" Target="../tags/tag968.xml"/><Relationship Id="rId30" Type="http://schemas.openxmlformats.org/officeDocument/2006/relationships/tags" Target="../tags/tag971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tags" Target="../tags/tag979.xml"/><Relationship Id="rId13" Type="http://schemas.openxmlformats.org/officeDocument/2006/relationships/tags" Target="../tags/tag984.xml"/><Relationship Id="rId18" Type="http://schemas.openxmlformats.org/officeDocument/2006/relationships/tags" Target="../tags/tag989.xml"/><Relationship Id="rId26" Type="http://schemas.openxmlformats.org/officeDocument/2006/relationships/tags" Target="../tags/tag997.xml"/><Relationship Id="rId3" Type="http://schemas.openxmlformats.org/officeDocument/2006/relationships/tags" Target="../tags/tag974.xml"/><Relationship Id="rId21" Type="http://schemas.openxmlformats.org/officeDocument/2006/relationships/tags" Target="../tags/tag992.xml"/><Relationship Id="rId7" Type="http://schemas.openxmlformats.org/officeDocument/2006/relationships/tags" Target="../tags/tag978.xml"/><Relationship Id="rId12" Type="http://schemas.openxmlformats.org/officeDocument/2006/relationships/tags" Target="../tags/tag983.xml"/><Relationship Id="rId17" Type="http://schemas.openxmlformats.org/officeDocument/2006/relationships/tags" Target="../tags/tag988.xml"/><Relationship Id="rId25" Type="http://schemas.openxmlformats.org/officeDocument/2006/relationships/tags" Target="../tags/tag996.xml"/><Relationship Id="rId2" Type="http://schemas.openxmlformats.org/officeDocument/2006/relationships/tags" Target="../tags/tag973.xml"/><Relationship Id="rId16" Type="http://schemas.openxmlformats.org/officeDocument/2006/relationships/tags" Target="../tags/tag987.xml"/><Relationship Id="rId20" Type="http://schemas.openxmlformats.org/officeDocument/2006/relationships/tags" Target="../tags/tag991.xml"/><Relationship Id="rId29" Type="http://schemas.openxmlformats.org/officeDocument/2006/relationships/tags" Target="../tags/tag1000.xml"/><Relationship Id="rId1" Type="http://schemas.openxmlformats.org/officeDocument/2006/relationships/tags" Target="../tags/tag972.xml"/><Relationship Id="rId6" Type="http://schemas.openxmlformats.org/officeDocument/2006/relationships/tags" Target="../tags/tag977.xml"/><Relationship Id="rId11" Type="http://schemas.openxmlformats.org/officeDocument/2006/relationships/tags" Target="../tags/tag982.xml"/><Relationship Id="rId24" Type="http://schemas.openxmlformats.org/officeDocument/2006/relationships/tags" Target="../tags/tag995.xml"/><Relationship Id="rId5" Type="http://schemas.openxmlformats.org/officeDocument/2006/relationships/tags" Target="../tags/tag976.xml"/><Relationship Id="rId15" Type="http://schemas.openxmlformats.org/officeDocument/2006/relationships/tags" Target="../tags/tag986.xml"/><Relationship Id="rId23" Type="http://schemas.openxmlformats.org/officeDocument/2006/relationships/tags" Target="../tags/tag994.xml"/><Relationship Id="rId28" Type="http://schemas.openxmlformats.org/officeDocument/2006/relationships/tags" Target="../tags/tag999.xml"/><Relationship Id="rId10" Type="http://schemas.openxmlformats.org/officeDocument/2006/relationships/tags" Target="../tags/tag981.xml"/><Relationship Id="rId19" Type="http://schemas.openxmlformats.org/officeDocument/2006/relationships/tags" Target="../tags/tag99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975.xml"/><Relationship Id="rId9" Type="http://schemas.openxmlformats.org/officeDocument/2006/relationships/tags" Target="../tags/tag980.xml"/><Relationship Id="rId14" Type="http://schemas.openxmlformats.org/officeDocument/2006/relationships/tags" Target="../tags/tag985.xml"/><Relationship Id="rId22" Type="http://schemas.openxmlformats.org/officeDocument/2006/relationships/tags" Target="../tags/tag993.xml"/><Relationship Id="rId27" Type="http://schemas.openxmlformats.org/officeDocument/2006/relationships/tags" Target="../tags/tag998.xml"/><Relationship Id="rId30" Type="http://schemas.openxmlformats.org/officeDocument/2006/relationships/tags" Target="../tags/tag1001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tags" Target="../tags/tag1009.xml"/><Relationship Id="rId13" Type="http://schemas.openxmlformats.org/officeDocument/2006/relationships/tags" Target="../tags/tag1014.xml"/><Relationship Id="rId18" Type="http://schemas.openxmlformats.org/officeDocument/2006/relationships/tags" Target="../tags/tag1019.xml"/><Relationship Id="rId26" Type="http://schemas.openxmlformats.org/officeDocument/2006/relationships/tags" Target="../tags/tag1027.xml"/><Relationship Id="rId3" Type="http://schemas.openxmlformats.org/officeDocument/2006/relationships/tags" Target="../tags/tag1004.xml"/><Relationship Id="rId21" Type="http://schemas.openxmlformats.org/officeDocument/2006/relationships/tags" Target="../tags/tag1022.xml"/><Relationship Id="rId7" Type="http://schemas.openxmlformats.org/officeDocument/2006/relationships/tags" Target="../tags/tag1008.xml"/><Relationship Id="rId12" Type="http://schemas.openxmlformats.org/officeDocument/2006/relationships/tags" Target="../tags/tag1013.xml"/><Relationship Id="rId17" Type="http://schemas.openxmlformats.org/officeDocument/2006/relationships/tags" Target="../tags/tag1018.xml"/><Relationship Id="rId25" Type="http://schemas.openxmlformats.org/officeDocument/2006/relationships/tags" Target="../tags/tag1026.xml"/><Relationship Id="rId2" Type="http://schemas.openxmlformats.org/officeDocument/2006/relationships/tags" Target="../tags/tag1003.xml"/><Relationship Id="rId16" Type="http://schemas.openxmlformats.org/officeDocument/2006/relationships/tags" Target="../tags/tag1017.xml"/><Relationship Id="rId20" Type="http://schemas.openxmlformats.org/officeDocument/2006/relationships/tags" Target="../tags/tag1021.xml"/><Relationship Id="rId29" Type="http://schemas.openxmlformats.org/officeDocument/2006/relationships/tags" Target="../tags/tag1030.xml"/><Relationship Id="rId1" Type="http://schemas.openxmlformats.org/officeDocument/2006/relationships/tags" Target="../tags/tag1002.xml"/><Relationship Id="rId6" Type="http://schemas.openxmlformats.org/officeDocument/2006/relationships/tags" Target="../tags/tag1007.xml"/><Relationship Id="rId11" Type="http://schemas.openxmlformats.org/officeDocument/2006/relationships/tags" Target="../tags/tag1012.xml"/><Relationship Id="rId24" Type="http://schemas.openxmlformats.org/officeDocument/2006/relationships/tags" Target="../tags/tag1025.xml"/><Relationship Id="rId5" Type="http://schemas.openxmlformats.org/officeDocument/2006/relationships/tags" Target="../tags/tag1006.xml"/><Relationship Id="rId15" Type="http://schemas.openxmlformats.org/officeDocument/2006/relationships/tags" Target="../tags/tag1016.xml"/><Relationship Id="rId23" Type="http://schemas.openxmlformats.org/officeDocument/2006/relationships/tags" Target="../tags/tag1024.xml"/><Relationship Id="rId28" Type="http://schemas.openxmlformats.org/officeDocument/2006/relationships/tags" Target="../tags/tag1029.xml"/><Relationship Id="rId10" Type="http://schemas.openxmlformats.org/officeDocument/2006/relationships/tags" Target="../tags/tag1011.xml"/><Relationship Id="rId19" Type="http://schemas.openxmlformats.org/officeDocument/2006/relationships/tags" Target="../tags/tag102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1005.xml"/><Relationship Id="rId9" Type="http://schemas.openxmlformats.org/officeDocument/2006/relationships/tags" Target="../tags/tag1010.xml"/><Relationship Id="rId14" Type="http://schemas.openxmlformats.org/officeDocument/2006/relationships/tags" Target="../tags/tag1015.xml"/><Relationship Id="rId22" Type="http://schemas.openxmlformats.org/officeDocument/2006/relationships/tags" Target="../tags/tag1023.xml"/><Relationship Id="rId27" Type="http://schemas.openxmlformats.org/officeDocument/2006/relationships/tags" Target="../tags/tag1028.xml"/><Relationship Id="rId30" Type="http://schemas.openxmlformats.org/officeDocument/2006/relationships/tags" Target="../tags/tag1031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tags" Target="../tags/tag1039.xml"/><Relationship Id="rId13" Type="http://schemas.openxmlformats.org/officeDocument/2006/relationships/tags" Target="../tags/tag1044.xml"/><Relationship Id="rId18" Type="http://schemas.openxmlformats.org/officeDocument/2006/relationships/tags" Target="../tags/tag1049.xml"/><Relationship Id="rId26" Type="http://schemas.openxmlformats.org/officeDocument/2006/relationships/tags" Target="../tags/tag1057.xml"/><Relationship Id="rId3" Type="http://schemas.openxmlformats.org/officeDocument/2006/relationships/tags" Target="../tags/tag1034.xml"/><Relationship Id="rId21" Type="http://schemas.openxmlformats.org/officeDocument/2006/relationships/tags" Target="../tags/tag1052.xml"/><Relationship Id="rId7" Type="http://schemas.openxmlformats.org/officeDocument/2006/relationships/tags" Target="../tags/tag1038.xml"/><Relationship Id="rId12" Type="http://schemas.openxmlformats.org/officeDocument/2006/relationships/tags" Target="../tags/tag1043.xml"/><Relationship Id="rId17" Type="http://schemas.openxmlformats.org/officeDocument/2006/relationships/tags" Target="../tags/tag1048.xml"/><Relationship Id="rId25" Type="http://schemas.openxmlformats.org/officeDocument/2006/relationships/tags" Target="../tags/tag1056.xml"/><Relationship Id="rId2" Type="http://schemas.openxmlformats.org/officeDocument/2006/relationships/tags" Target="../tags/tag1033.xml"/><Relationship Id="rId16" Type="http://schemas.openxmlformats.org/officeDocument/2006/relationships/tags" Target="../tags/tag1047.xml"/><Relationship Id="rId20" Type="http://schemas.openxmlformats.org/officeDocument/2006/relationships/tags" Target="../tags/tag1051.xml"/><Relationship Id="rId29" Type="http://schemas.openxmlformats.org/officeDocument/2006/relationships/tags" Target="../tags/tag1060.xml"/><Relationship Id="rId1" Type="http://schemas.openxmlformats.org/officeDocument/2006/relationships/tags" Target="../tags/tag1032.xml"/><Relationship Id="rId6" Type="http://schemas.openxmlformats.org/officeDocument/2006/relationships/tags" Target="../tags/tag1037.xml"/><Relationship Id="rId11" Type="http://schemas.openxmlformats.org/officeDocument/2006/relationships/tags" Target="../tags/tag1042.xml"/><Relationship Id="rId24" Type="http://schemas.openxmlformats.org/officeDocument/2006/relationships/tags" Target="../tags/tag1055.xml"/><Relationship Id="rId5" Type="http://schemas.openxmlformats.org/officeDocument/2006/relationships/tags" Target="../tags/tag1036.xml"/><Relationship Id="rId15" Type="http://schemas.openxmlformats.org/officeDocument/2006/relationships/tags" Target="../tags/tag1046.xml"/><Relationship Id="rId23" Type="http://schemas.openxmlformats.org/officeDocument/2006/relationships/tags" Target="../tags/tag1054.xml"/><Relationship Id="rId28" Type="http://schemas.openxmlformats.org/officeDocument/2006/relationships/tags" Target="../tags/tag1059.xml"/><Relationship Id="rId10" Type="http://schemas.openxmlformats.org/officeDocument/2006/relationships/tags" Target="../tags/tag1041.xml"/><Relationship Id="rId19" Type="http://schemas.openxmlformats.org/officeDocument/2006/relationships/tags" Target="../tags/tag1050.xml"/><Relationship Id="rId4" Type="http://schemas.openxmlformats.org/officeDocument/2006/relationships/tags" Target="../tags/tag1035.xml"/><Relationship Id="rId9" Type="http://schemas.openxmlformats.org/officeDocument/2006/relationships/tags" Target="../tags/tag1040.xml"/><Relationship Id="rId14" Type="http://schemas.openxmlformats.org/officeDocument/2006/relationships/tags" Target="../tags/tag1045.xml"/><Relationship Id="rId22" Type="http://schemas.openxmlformats.org/officeDocument/2006/relationships/tags" Target="../tags/tag1053.xml"/><Relationship Id="rId27" Type="http://schemas.openxmlformats.org/officeDocument/2006/relationships/tags" Target="../tags/tag1058.xml"/><Relationship Id="rId30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62.xml"/><Relationship Id="rId1" Type="http://schemas.openxmlformats.org/officeDocument/2006/relationships/tags" Target="../tags/tag1061.xml"/><Relationship Id="rId4" Type="http://schemas.openxmlformats.org/officeDocument/2006/relationships/image" Target="../media/image7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64.xml"/><Relationship Id="rId1" Type="http://schemas.openxmlformats.org/officeDocument/2006/relationships/tags" Target="../tags/tag106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3" Type="http://schemas.openxmlformats.org/officeDocument/2006/relationships/tags" Target="../tags/tag1077.xml"/><Relationship Id="rId18" Type="http://schemas.openxmlformats.org/officeDocument/2006/relationships/tags" Target="../tags/tag1082.xml"/><Relationship Id="rId26" Type="http://schemas.openxmlformats.org/officeDocument/2006/relationships/tags" Target="../tags/tag1090.xml"/><Relationship Id="rId39" Type="http://schemas.openxmlformats.org/officeDocument/2006/relationships/tags" Target="../tags/tag1103.xml"/><Relationship Id="rId21" Type="http://schemas.openxmlformats.org/officeDocument/2006/relationships/tags" Target="../tags/tag1085.xml"/><Relationship Id="rId34" Type="http://schemas.openxmlformats.org/officeDocument/2006/relationships/tags" Target="../tags/tag1098.xml"/><Relationship Id="rId42" Type="http://schemas.openxmlformats.org/officeDocument/2006/relationships/tags" Target="../tags/tag1106.xml"/><Relationship Id="rId47" Type="http://schemas.openxmlformats.org/officeDocument/2006/relationships/tags" Target="../tags/tag1111.xml"/><Relationship Id="rId50" Type="http://schemas.openxmlformats.org/officeDocument/2006/relationships/tags" Target="../tags/tag1114.xml"/><Relationship Id="rId55" Type="http://schemas.openxmlformats.org/officeDocument/2006/relationships/slideLayout" Target="../slideLayouts/slideLayout2.xml"/><Relationship Id="rId7" Type="http://schemas.openxmlformats.org/officeDocument/2006/relationships/tags" Target="../tags/tag1071.xml"/><Relationship Id="rId2" Type="http://schemas.openxmlformats.org/officeDocument/2006/relationships/tags" Target="../tags/tag1066.xml"/><Relationship Id="rId16" Type="http://schemas.openxmlformats.org/officeDocument/2006/relationships/tags" Target="../tags/tag1080.xml"/><Relationship Id="rId29" Type="http://schemas.openxmlformats.org/officeDocument/2006/relationships/tags" Target="../tags/tag1093.xml"/><Relationship Id="rId11" Type="http://schemas.openxmlformats.org/officeDocument/2006/relationships/tags" Target="../tags/tag1075.xml"/><Relationship Id="rId24" Type="http://schemas.openxmlformats.org/officeDocument/2006/relationships/tags" Target="../tags/tag1088.xml"/><Relationship Id="rId32" Type="http://schemas.openxmlformats.org/officeDocument/2006/relationships/tags" Target="../tags/tag1096.xml"/><Relationship Id="rId37" Type="http://schemas.openxmlformats.org/officeDocument/2006/relationships/tags" Target="../tags/tag1101.xml"/><Relationship Id="rId40" Type="http://schemas.openxmlformats.org/officeDocument/2006/relationships/tags" Target="../tags/tag1104.xml"/><Relationship Id="rId45" Type="http://schemas.openxmlformats.org/officeDocument/2006/relationships/tags" Target="../tags/tag1109.xml"/><Relationship Id="rId53" Type="http://schemas.openxmlformats.org/officeDocument/2006/relationships/tags" Target="../tags/tag1117.xml"/><Relationship Id="rId5" Type="http://schemas.openxmlformats.org/officeDocument/2006/relationships/tags" Target="../tags/tag1069.xml"/><Relationship Id="rId10" Type="http://schemas.openxmlformats.org/officeDocument/2006/relationships/tags" Target="../tags/tag1074.xml"/><Relationship Id="rId19" Type="http://schemas.openxmlformats.org/officeDocument/2006/relationships/tags" Target="../tags/tag1083.xml"/><Relationship Id="rId31" Type="http://schemas.openxmlformats.org/officeDocument/2006/relationships/tags" Target="../tags/tag1095.xml"/><Relationship Id="rId44" Type="http://schemas.openxmlformats.org/officeDocument/2006/relationships/tags" Target="../tags/tag1108.xml"/><Relationship Id="rId52" Type="http://schemas.openxmlformats.org/officeDocument/2006/relationships/tags" Target="../tags/tag1116.xml"/><Relationship Id="rId4" Type="http://schemas.openxmlformats.org/officeDocument/2006/relationships/tags" Target="../tags/tag1068.xml"/><Relationship Id="rId9" Type="http://schemas.openxmlformats.org/officeDocument/2006/relationships/tags" Target="../tags/tag1073.xml"/><Relationship Id="rId14" Type="http://schemas.openxmlformats.org/officeDocument/2006/relationships/tags" Target="../tags/tag1078.xml"/><Relationship Id="rId22" Type="http://schemas.openxmlformats.org/officeDocument/2006/relationships/tags" Target="../tags/tag1086.xml"/><Relationship Id="rId27" Type="http://schemas.openxmlformats.org/officeDocument/2006/relationships/tags" Target="../tags/tag1091.xml"/><Relationship Id="rId30" Type="http://schemas.openxmlformats.org/officeDocument/2006/relationships/tags" Target="../tags/tag1094.xml"/><Relationship Id="rId35" Type="http://schemas.openxmlformats.org/officeDocument/2006/relationships/tags" Target="../tags/tag1099.xml"/><Relationship Id="rId43" Type="http://schemas.openxmlformats.org/officeDocument/2006/relationships/tags" Target="../tags/tag1107.xml"/><Relationship Id="rId48" Type="http://schemas.openxmlformats.org/officeDocument/2006/relationships/tags" Target="../tags/tag1112.xml"/><Relationship Id="rId8" Type="http://schemas.openxmlformats.org/officeDocument/2006/relationships/tags" Target="../tags/tag1072.xml"/><Relationship Id="rId51" Type="http://schemas.openxmlformats.org/officeDocument/2006/relationships/tags" Target="../tags/tag1115.xml"/><Relationship Id="rId3" Type="http://schemas.openxmlformats.org/officeDocument/2006/relationships/tags" Target="../tags/tag1067.xml"/><Relationship Id="rId12" Type="http://schemas.openxmlformats.org/officeDocument/2006/relationships/tags" Target="../tags/tag1076.xml"/><Relationship Id="rId17" Type="http://schemas.openxmlformats.org/officeDocument/2006/relationships/tags" Target="../tags/tag1081.xml"/><Relationship Id="rId25" Type="http://schemas.openxmlformats.org/officeDocument/2006/relationships/tags" Target="../tags/tag1089.xml"/><Relationship Id="rId33" Type="http://schemas.openxmlformats.org/officeDocument/2006/relationships/tags" Target="../tags/tag1097.xml"/><Relationship Id="rId38" Type="http://schemas.openxmlformats.org/officeDocument/2006/relationships/tags" Target="../tags/tag1102.xml"/><Relationship Id="rId46" Type="http://schemas.openxmlformats.org/officeDocument/2006/relationships/tags" Target="../tags/tag1110.xml"/><Relationship Id="rId20" Type="http://schemas.openxmlformats.org/officeDocument/2006/relationships/tags" Target="../tags/tag1084.xml"/><Relationship Id="rId41" Type="http://schemas.openxmlformats.org/officeDocument/2006/relationships/tags" Target="../tags/tag1105.xml"/><Relationship Id="rId54" Type="http://schemas.openxmlformats.org/officeDocument/2006/relationships/tags" Target="../tags/tag1118.xml"/><Relationship Id="rId1" Type="http://schemas.openxmlformats.org/officeDocument/2006/relationships/tags" Target="../tags/tag1065.xml"/><Relationship Id="rId6" Type="http://schemas.openxmlformats.org/officeDocument/2006/relationships/tags" Target="../tags/tag1070.xml"/><Relationship Id="rId15" Type="http://schemas.openxmlformats.org/officeDocument/2006/relationships/tags" Target="../tags/tag1079.xml"/><Relationship Id="rId23" Type="http://schemas.openxmlformats.org/officeDocument/2006/relationships/tags" Target="../tags/tag1087.xml"/><Relationship Id="rId28" Type="http://schemas.openxmlformats.org/officeDocument/2006/relationships/tags" Target="../tags/tag1092.xml"/><Relationship Id="rId36" Type="http://schemas.openxmlformats.org/officeDocument/2006/relationships/tags" Target="../tags/tag1100.xml"/><Relationship Id="rId49" Type="http://schemas.openxmlformats.org/officeDocument/2006/relationships/tags" Target="../tags/tag111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0.xml"/><Relationship Id="rId1" Type="http://schemas.openxmlformats.org/officeDocument/2006/relationships/tags" Target="../tags/tag1119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2.xml"/><Relationship Id="rId1" Type="http://schemas.openxmlformats.org/officeDocument/2006/relationships/tags" Target="../tags/tag112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9.xml"/><Relationship Id="rId1" Type="http://schemas.openxmlformats.org/officeDocument/2006/relationships/tags" Target="../tags/tag11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/>
                <a:ea typeface="Verdana"/>
              </a:rPr>
              <a:t>10. </a:t>
            </a:r>
            <a:r>
              <a:rPr lang="en-US" dirty="0" err="1">
                <a:latin typeface="Lucida Sans"/>
                <a:ea typeface="Verdana"/>
              </a:rPr>
              <a:t>predn</a:t>
            </a:r>
            <a:r>
              <a:rPr lang="sk-SK" dirty="0" err="1">
                <a:latin typeface="Lucida Sans"/>
                <a:ea typeface="Verdana"/>
              </a:rPr>
              <a:t>áška</a:t>
            </a:r>
            <a:endParaRPr lang="sk-SK" i="0" dirty="0" err="1">
              <a:effectLst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7169" y="1738563"/>
            <a:ext cx="8574505" cy="1254019"/>
          </a:xfrm>
        </p:spPr>
        <p:txBody>
          <a:bodyPr/>
          <a:lstStyle/>
          <a:p>
            <a:pPr algn="ctr">
              <a:buNone/>
            </a:pPr>
            <a:r>
              <a:rPr lang="en-US" sz="4400" b="1" dirty="0"/>
              <a:t>Greedy</a:t>
            </a:r>
            <a:r>
              <a:rPr lang="sk-SK" sz="4400" b="1" dirty="0"/>
              <a:t> algoritmy</a:t>
            </a:r>
            <a:endParaRPr lang="en-US" sz="4400" b="1" dirty="0"/>
          </a:p>
          <a:p>
            <a:pPr>
              <a:buNone/>
            </a:pPr>
            <a:endParaRPr lang="sk-SK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3042495" y="2096314"/>
            <a:ext cx="3316511" cy="4791871"/>
            <a:chOff x="3042495" y="2096314"/>
            <a:chExt cx="3316511" cy="4791871"/>
          </a:xfrm>
        </p:grpSpPr>
        <p:pic>
          <p:nvPicPr>
            <p:cNvPr id="10" name="Obrázok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25976">
              <a:off x="2304815" y="2833994"/>
              <a:ext cx="4791871" cy="3316511"/>
            </a:xfrm>
            <a:prstGeom prst="rect">
              <a:avLst/>
            </a:prstGeom>
          </p:spPr>
        </p:pic>
        <p:sp>
          <p:nvSpPr>
            <p:cNvPr id="11" name="Ovál 10"/>
            <p:cNvSpPr/>
            <p:nvPr/>
          </p:nvSpPr>
          <p:spPr bwMode="auto">
            <a:xfrm>
              <a:off x="4210489" y="3498107"/>
              <a:ext cx="393409" cy="415142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Greedy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stratégia</a:t>
            </a:r>
          </a:p>
        </p:txBody>
      </p:sp>
      <p:sp>
        <p:nvSpPr>
          <p:cNvPr id="27651" name="Zástupný symbol obsahu 2"/>
          <p:cNvSpPr>
            <a:spLocks noGrp="1"/>
          </p:cNvSpPr>
          <p:nvPr>
            <p:ph idx="1"/>
          </p:nvPr>
        </p:nvSpPr>
        <p:spPr>
          <a:xfrm>
            <a:off x="307289" y="1287448"/>
            <a:ext cx="8574505" cy="5300326"/>
          </a:xfrm>
        </p:spPr>
        <p:txBody>
          <a:bodyPr/>
          <a:lstStyle/>
          <a:p>
            <a:pPr eaLnBrk="1" hangingPunct="1"/>
            <a:r>
              <a:rPr lang="sk-SK" dirty="0">
                <a:solidFill>
                  <a:srgbClr val="FF0000"/>
                </a:solidFill>
              </a:rPr>
              <a:t>Cena zlata sa mení v noci.</a:t>
            </a:r>
          </a:p>
          <a:p>
            <a:pPr eaLnBrk="1" hangingPunct="1"/>
            <a:r>
              <a:rPr lang="sk-SK" dirty="0"/>
              <a:t>Teda každý večer môžeme </a:t>
            </a:r>
            <a:r>
              <a:rPr lang="sk-SK" b="1" dirty="0">
                <a:solidFill>
                  <a:srgbClr val="FF0000"/>
                </a:solidFill>
              </a:rPr>
              <a:t>pažravo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nen</a:t>
            </a:r>
            <a:r>
              <a:rPr lang="sk-SK" dirty="0">
                <a:solidFill>
                  <a:srgbClr val="FF0000"/>
                </a:solidFill>
              </a:rPr>
              <a:t>á</a:t>
            </a:r>
            <a:r>
              <a:rPr lang="en-US" dirty="0" err="1">
                <a:solidFill>
                  <a:srgbClr val="FF0000"/>
                </a:solidFill>
              </a:rPr>
              <a:t>sytne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sk-SK" dirty="0">
                <a:solidFill>
                  <a:srgbClr val="FF0000"/>
                </a:solidFill>
              </a:rPr>
              <a:t>rozhodnúť</a:t>
            </a:r>
            <a:r>
              <a:rPr lang="sk-SK" dirty="0"/>
              <a:t>, či chceme zlato alebo peniaze, a podľa toho nakúpiť alebo predať. </a:t>
            </a:r>
          </a:p>
          <a:p>
            <a:pPr marL="0" indent="0" eaLnBrk="1" hangingPunct="1">
              <a:buNone/>
            </a:pPr>
            <a:endParaRPr lang="sk-SK" dirty="0"/>
          </a:p>
          <a:p>
            <a:pPr marL="0" indent="0" eaLnBrk="1" hangingPunct="1">
              <a:buNone/>
            </a:pPr>
            <a:r>
              <a:rPr lang="sk-SK" dirty="0"/>
              <a:t>Dôležitý poznatok:</a:t>
            </a:r>
          </a:p>
          <a:p>
            <a:pPr eaLnBrk="1" hangingPunct="1"/>
            <a:r>
              <a:rPr lang="sk-SK" dirty="0"/>
              <a:t>Stretávame sa so situáciou, kedy sme </a:t>
            </a:r>
            <a:r>
              <a:rPr lang="sk-SK" b="1" dirty="0">
                <a:solidFill>
                  <a:srgbClr val="FF0000"/>
                </a:solidFill>
              </a:rPr>
              <a:t>globálne optimálne riešenie </a:t>
            </a:r>
            <a:r>
              <a:rPr lang="sk-SK" dirty="0"/>
              <a:t>zostrojili tak, že sme postupne urobili</a:t>
            </a:r>
            <a:r>
              <a:rPr lang="sk-SK" b="1" dirty="0"/>
              <a:t> </a:t>
            </a:r>
            <a:r>
              <a:rPr lang="sk-SK" b="1" dirty="0">
                <a:solidFill>
                  <a:srgbClr val="CC3300"/>
                </a:solidFill>
              </a:rPr>
              <a:t>niekoľko lokálne optimálnych rozhodnutí</a:t>
            </a:r>
            <a:r>
              <a:rPr lang="sk-SK" b="1" dirty="0"/>
              <a:t>. </a:t>
            </a:r>
            <a:endParaRPr lang="sk-SK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Probl</a:t>
            </a:r>
            <a:r>
              <a:rPr lang="sk-SK" dirty="0"/>
              <a:t>é</a:t>
            </a:r>
            <a:r>
              <a:rPr lang="en-US" dirty="0"/>
              <a:t>m</a:t>
            </a:r>
            <a:r>
              <a:rPr lang="sk-SK" dirty="0"/>
              <a:t> plnenia batohu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96778" y="1988190"/>
            <a:ext cx="8574505" cy="4589073"/>
          </a:xfrm>
        </p:spPr>
        <p:txBody>
          <a:bodyPr/>
          <a:lstStyle/>
          <a:p>
            <a:pPr eaLnBrk="1" hangingPunct="1"/>
            <a:r>
              <a:rPr lang="sk-SK" sz="2400" dirty="0"/>
              <a:t>Najjednoduchší prístup by bol vygenerovať všetky možné podmnožiny šperkov a pre každú vypočítať profit.</a:t>
            </a:r>
            <a:br>
              <a:rPr lang="sk-SK" sz="2400" dirty="0"/>
            </a:br>
            <a:r>
              <a:rPr lang="sk-SK" sz="2400" dirty="0"/>
              <a:t>Potom zobrať podmnožinu s najväčším profitom.  </a:t>
            </a:r>
            <a:endParaRPr lang="en-US" sz="2400" dirty="0"/>
          </a:p>
          <a:p>
            <a:pPr eaLnBrk="1" hangingPunct="1"/>
            <a:r>
              <a:rPr lang="sk-SK" sz="2400" dirty="0"/>
              <a:t>Toto vyžaduje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? </a:t>
            </a:r>
            <a:r>
              <a:rPr lang="sk-SK" sz="2400" dirty="0"/>
              <a:t>času</a:t>
            </a:r>
            <a:r>
              <a:rPr lang="en-US" sz="2400" dirty="0"/>
              <a:t> a  </a:t>
            </a:r>
            <a:r>
              <a:rPr lang="sk-SK" sz="2400" dirty="0"/>
              <a:t>nazýva sa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? </a:t>
            </a:r>
            <a:r>
              <a:rPr lang="sk-SK" sz="2400" dirty="0"/>
              <a:t>algoritmus</a:t>
            </a:r>
            <a:r>
              <a:rPr lang="en-US" sz="2400" dirty="0"/>
              <a:t>.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695700" y="4040188"/>
          <a:ext cx="1328738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2225520" imgH="2682720" progId="">
                  <p:embed/>
                </p:oleObj>
              </mc:Choice>
              <mc:Fallback>
                <p:oleObj name="Clip" r:id="rId4" imgW="2225520" imgH="2682720" progId="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4040188"/>
                        <a:ext cx="1328738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1745" name="Group 33"/>
          <p:cNvGraphicFramePr>
            <a:graphicFrameLocks noGrp="1"/>
          </p:cNvGraphicFramePr>
          <p:nvPr>
            <p:ph type="tbl"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75759398"/>
              </p:ext>
            </p:extLst>
          </p:nvPr>
        </p:nvGraphicFramePr>
        <p:xfrm>
          <a:off x="837278" y="2499071"/>
          <a:ext cx="4627857" cy="1828800"/>
        </p:xfrm>
        <a:graphic>
          <a:graphicData uri="http://schemas.openxmlformats.org/drawingml/2006/table">
            <a:tbl>
              <a:tblPr/>
              <a:tblGrid>
                <a:gridCol w="1437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Položka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Váha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Profit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 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EUR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EUR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EUR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74" name="Rectangle 3"/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297702" y="1444960"/>
            <a:ext cx="8623005" cy="1170650"/>
          </a:xfrm>
        </p:spPr>
        <p:txBody>
          <a:bodyPr/>
          <a:lstStyle/>
          <a:p>
            <a:pPr marL="0" indent="0">
              <a:buNone/>
            </a:pPr>
            <a:r>
              <a:rPr lang="sk-SK" b="1" dirty="0" err="1">
                <a:solidFill>
                  <a:srgbClr val="FF0000"/>
                </a:solidFill>
              </a:rPr>
              <a:t>Greedy</a:t>
            </a:r>
            <a:r>
              <a:rPr lang="sk-SK" b="1" dirty="0">
                <a:solidFill>
                  <a:srgbClr val="FF0000"/>
                </a:solidFill>
              </a:rPr>
              <a:t> stratégia</a:t>
            </a:r>
          </a:p>
          <a:p>
            <a:pPr marL="0" indent="0">
              <a:buNone/>
            </a:pPr>
            <a:r>
              <a:rPr lang="sk-SK" sz="2400" b="1" u="sng" dirty="0"/>
              <a:t>Príklad 1</a:t>
            </a:r>
            <a:endParaRPr lang="en-US" sz="2400" u="sng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640437"/>
              </p:ext>
            </p:extLst>
          </p:nvPr>
        </p:nvGraphicFramePr>
        <p:xfrm>
          <a:off x="7148523" y="1818890"/>
          <a:ext cx="1328738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2225520" imgH="2682720" progId="">
                  <p:embed/>
                </p:oleObj>
              </mc:Choice>
              <mc:Fallback>
                <p:oleObj name="Clip" r:id="rId6" imgW="2225520" imgH="2682720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8523" y="1818890"/>
                        <a:ext cx="1328738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5" name="Text Box 28"/>
          <p:cNvSpPr txBox="1">
            <a:spLocks noChangeArrowheads="1"/>
          </p:cNvSpPr>
          <p:nvPr/>
        </p:nvSpPr>
        <p:spPr bwMode="auto">
          <a:xfrm>
            <a:off x="5781427" y="3073210"/>
            <a:ext cx="923651" cy="46166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 sz="2400" b="1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W=30</a:t>
            </a:r>
            <a:endParaRPr lang="en-US" sz="2400" b="1" dirty="0">
              <a:solidFill>
                <a:srgbClr val="2B3212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" name="AutoShap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008000"/>
                </a:solidFill>
              </a:rPr>
              <a:t>Probl</a:t>
            </a:r>
            <a:r>
              <a:rPr lang="sk-SK" dirty="0">
                <a:solidFill>
                  <a:srgbClr val="008000"/>
                </a:solidFill>
              </a:rPr>
              <a:t>é</a:t>
            </a:r>
            <a:r>
              <a:rPr lang="en-US" dirty="0">
                <a:solidFill>
                  <a:srgbClr val="008000"/>
                </a:solidFill>
              </a:rPr>
              <a:t>m</a:t>
            </a:r>
            <a:r>
              <a:rPr lang="sk-SK" dirty="0">
                <a:solidFill>
                  <a:srgbClr val="008000"/>
                </a:solidFill>
              </a:rPr>
              <a:t> plnenia batohu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6778" y="5147203"/>
            <a:ext cx="8703844" cy="135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 sz="280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400" dirty="0">
                <a:solidFill>
                  <a:srgbClr val="2B3212"/>
                </a:solidFill>
              </a:rPr>
              <a:t>Ukradne položku s </a:t>
            </a:r>
            <a:r>
              <a:rPr lang="sk-SK" sz="2400" b="1" dirty="0">
                <a:solidFill>
                  <a:srgbClr val="00B050"/>
                </a:solidFill>
              </a:rPr>
              <a:t>najväčším profitom</a:t>
            </a:r>
            <a:r>
              <a:rPr lang="en-US" sz="2400" dirty="0">
                <a:solidFill>
                  <a:srgbClr val="2B3212"/>
                </a:solidFill>
              </a:rPr>
              <a:t>:</a:t>
            </a:r>
          </a:p>
          <a:p>
            <a:pPr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en-US" sz="2400" dirty="0">
                <a:solidFill>
                  <a:srgbClr val="2B3212"/>
                </a:solidFill>
              </a:rPr>
              <a:t>Profit </a:t>
            </a:r>
            <a:r>
              <a:rPr lang="sk-SK" sz="2400" dirty="0">
                <a:solidFill>
                  <a:srgbClr val="2B3212"/>
                </a:solidFill>
              </a:rPr>
              <a:t>je</a:t>
            </a:r>
            <a:r>
              <a:rPr lang="en-US" sz="2400" dirty="0">
                <a:solidFill>
                  <a:srgbClr val="2B3212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10</a:t>
            </a:r>
            <a:r>
              <a:rPr lang="en-US" sz="2400" dirty="0">
                <a:solidFill>
                  <a:srgbClr val="2B3212"/>
                </a:solidFill>
              </a:rPr>
              <a:t>, </a:t>
            </a:r>
            <a:r>
              <a:rPr lang="sk-SK" sz="2400" dirty="0">
                <a:solidFill>
                  <a:srgbClr val="2B3212"/>
                </a:solidFill>
              </a:rPr>
              <a:t>hoci optimálny profit by mohol byť </a:t>
            </a:r>
            <a:r>
              <a:rPr lang="en-US" sz="2400" dirty="0">
                <a:solidFill>
                  <a:srgbClr val="00B050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4006102110"/>
      </p:ext>
    </p:extLst>
  </p:cSld>
  <p:clrMapOvr>
    <a:masterClrMapping/>
  </p:clrMapOvr>
  <p:transition spd="med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1745" name="Group 33"/>
          <p:cNvGraphicFramePr>
            <a:graphicFrameLocks noGrp="1"/>
          </p:cNvGraphicFramePr>
          <p:nvPr>
            <p:ph type="tbl"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76274157"/>
              </p:ext>
            </p:extLst>
          </p:nvPr>
        </p:nvGraphicFramePr>
        <p:xfrm>
          <a:off x="837278" y="2509695"/>
          <a:ext cx="4649121" cy="1828800"/>
        </p:xfrm>
        <a:graphic>
          <a:graphicData uri="http://schemas.openxmlformats.org/drawingml/2006/table">
            <a:tbl>
              <a:tblPr/>
              <a:tblGrid>
                <a:gridCol w="1443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Položka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Váha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Profit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5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EUR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60 EUR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140 EUR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74" name="Rectangle 3"/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297702" y="1444960"/>
            <a:ext cx="8623005" cy="1027514"/>
          </a:xfrm>
        </p:spPr>
        <p:txBody>
          <a:bodyPr/>
          <a:lstStyle/>
          <a:p>
            <a:pPr marL="0" indent="0">
              <a:buNone/>
            </a:pPr>
            <a:r>
              <a:rPr lang="sk-SK" b="1" dirty="0" err="1">
                <a:solidFill>
                  <a:srgbClr val="FF0000"/>
                </a:solidFill>
              </a:rPr>
              <a:t>Greedy</a:t>
            </a:r>
            <a:r>
              <a:rPr lang="sk-SK" b="1" dirty="0">
                <a:solidFill>
                  <a:srgbClr val="FF0000"/>
                </a:solidFill>
              </a:rPr>
              <a:t> stratégia</a:t>
            </a:r>
          </a:p>
          <a:p>
            <a:pPr marL="0" indent="0">
              <a:buNone/>
            </a:pPr>
            <a:r>
              <a:rPr lang="sk-SK" sz="2400" b="1" u="sng" dirty="0"/>
              <a:t>Príklad 2</a:t>
            </a:r>
            <a:endParaRPr lang="en-US" sz="2400" u="sng" dirty="0"/>
          </a:p>
        </p:txBody>
      </p:sp>
      <p:sp>
        <p:nvSpPr>
          <p:cNvPr id="2075" name="Text Box 28"/>
          <p:cNvSpPr txBox="1">
            <a:spLocks noChangeArrowheads="1"/>
          </p:cNvSpPr>
          <p:nvPr/>
        </p:nvSpPr>
        <p:spPr bwMode="auto">
          <a:xfrm>
            <a:off x="5781427" y="3073210"/>
            <a:ext cx="923651" cy="46166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 sz="2400" b="1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W=30</a:t>
            </a:r>
            <a:endParaRPr lang="en-US" sz="2400" b="1" dirty="0">
              <a:solidFill>
                <a:srgbClr val="2B3212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" name="AutoShap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008000"/>
                </a:solidFill>
              </a:rPr>
              <a:t>Probl</a:t>
            </a:r>
            <a:r>
              <a:rPr lang="sk-SK" dirty="0">
                <a:solidFill>
                  <a:srgbClr val="008000"/>
                </a:solidFill>
              </a:rPr>
              <a:t>é</a:t>
            </a:r>
            <a:r>
              <a:rPr lang="en-US" dirty="0">
                <a:solidFill>
                  <a:srgbClr val="008000"/>
                </a:solidFill>
              </a:rPr>
              <a:t>m</a:t>
            </a:r>
            <a:r>
              <a:rPr lang="sk-SK" dirty="0">
                <a:solidFill>
                  <a:srgbClr val="008000"/>
                </a:solidFill>
              </a:rPr>
              <a:t> plnenia batohu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6778" y="4551780"/>
            <a:ext cx="8847222" cy="135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 sz="280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400" dirty="0">
                <a:solidFill>
                  <a:srgbClr val="2B3212"/>
                </a:solidFill>
              </a:rPr>
              <a:t>Ukradne položku s </a:t>
            </a:r>
            <a:r>
              <a:rPr lang="sk-SK" sz="2400" b="1" dirty="0">
                <a:solidFill>
                  <a:srgbClr val="00B050"/>
                </a:solidFill>
              </a:rPr>
              <a:t>najväčším profitom vzhľadom na jednotku váhy</a:t>
            </a:r>
          </a:p>
          <a:p>
            <a:pPr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400" dirty="0"/>
              <a:t>Vyberá v poradí </a:t>
            </a:r>
            <a:r>
              <a:rPr lang="en-US" sz="2400" dirty="0"/>
              <a:t>[1, 3, 2]</a:t>
            </a:r>
            <a:endParaRPr lang="en-US" sz="2400" b="1" dirty="0">
              <a:solidFill>
                <a:srgbClr val="00B050"/>
              </a:solidFill>
            </a:endParaRPr>
          </a:p>
          <a:p>
            <a:pPr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en-US" sz="2400" dirty="0">
                <a:solidFill>
                  <a:srgbClr val="2B3212"/>
                </a:solidFill>
              </a:rPr>
              <a:t>Profit </a:t>
            </a:r>
            <a:r>
              <a:rPr lang="sk-SK" sz="2400" dirty="0">
                <a:solidFill>
                  <a:srgbClr val="2B3212"/>
                </a:solidFill>
              </a:rPr>
              <a:t>je</a:t>
            </a:r>
            <a:r>
              <a:rPr lang="en-US" sz="2400" dirty="0">
                <a:solidFill>
                  <a:srgbClr val="2B3212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1</a:t>
            </a:r>
            <a:r>
              <a:rPr lang="sk-SK" sz="2400" dirty="0">
                <a:solidFill>
                  <a:srgbClr val="FF0000"/>
                </a:solidFill>
              </a:rPr>
              <a:t>9</a:t>
            </a:r>
            <a:r>
              <a:rPr lang="en-US" sz="2400" dirty="0">
                <a:solidFill>
                  <a:srgbClr val="FF0000"/>
                </a:solidFill>
              </a:rPr>
              <a:t>0</a:t>
            </a:r>
            <a:r>
              <a:rPr lang="en-US" sz="2400" dirty="0">
                <a:solidFill>
                  <a:srgbClr val="2B3212"/>
                </a:solidFill>
              </a:rPr>
              <a:t>, </a:t>
            </a:r>
            <a:r>
              <a:rPr lang="sk-SK" sz="2400" dirty="0">
                <a:solidFill>
                  <a:srgbClr val="2B3212"/>
                </a:solidFill>
              </a:rPr>
              <a:t>hoci optimálny profit by mohol byť </a:t>
            </a:r>
            <a:r>
              <a:rPr lang="sk-SK" sz="2400" dirty="0">
                <a:solidFill>
                  <a:srgbClr val="00B050"/>
                </a:solidFill>
              </a:rPr>
              <a:t>200</a:t>
            </a:r>
            <a:endParaRPr lang="en-US" sz="2400" dirty="0">
              <a:solidFill>
                <a:srgbClr val="00B050"/>
              </a:solidFill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124175"/>
              </p:ext>
            </p:extLst>
          </p:nvPr>
        </p:nvGraphicFramePr>
        <p:xfrm>
          <a:off x="7148523" y="1818890"/>
          <a:ext cx="1328738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2225520" imgH="2682720" progId="">
                  <p:embed/>
                </p:oleObj>
              </mc:Choice>
              <mc:Fallback>
                <p:oleObj name="Clip" r:id="rId6" imgW="2225520" imgH="2682720" progId="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8523" y="1818890"/>
                        <a:ext cx="1328738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7601407"/>
      </p:ext>
    </p:extLst>
  </p:cSld>
  <p:clrMapOvr>
    <a:masterClrMapping/>
  </p:clrMapOvr>
  <p:transition spd="med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297702" y="1444960"/>
            <a:ext cx="8623005" cy="1027514"/>
          </a:xfrm>
        </p:spPr>
        <p:txBody>
          <a:bodyPr/>
          <a:lstStyle/>
          <a:p>
            <a:pPr marL="0" indent="0">
              <a:buNone/>
            </a:pPr>
            <a:r>
              <a:rPr lang="sk-SK" b="1" dirty="0" err="1">
                <a:solidFill>
                  <a:srgbClr val="FF0000"/>
                </a:solidFill>
              </a:rPr>
              <a:t>Greedy</a:t>
            </a:r>
            <a:r>
              <a:rPr lang="sk-SK" b="1" dirty="0">
                <a:solidFill>
                  <a:srgbClr val="FF0000"/>
                </a:solidFill>
              </a:rPr>
              <a:t> stratégia</a:t>
            </a:r>
          </a:p>
        </p:txBody>
      </p:sp>
      <p:sp>
        <p:nvSpPr>
          <p:cNvPr id="8" name="AutoShap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008000"/>
                </a:solidFill>
              </a:rPr>
              <a:t>Probl</a:t>
            </a:r>
            <a:r>
              <a:rPr lang="sk-SK" dirty="0">
                <a:solidFill>
                  <a:srgbClr val="008000"/>
                </a:solidFill>
              </a:rPr>
              <a:t>é</a:t>
            </a:r>
            <a:r>
              <a:rPr lang="en-US" dirty="0">
                <a:solidFill>
                  <a:srgbClr val="008000"/>
                </a:solidFill>
              </a:rPr>
              <a:t>m</a:t>
            </a:r>
            <a:r>
              <a:rPr lang="sk-SK" dirty="0">
                <a:solidFill>
                  <a:srgbClr val="008000"/>
                </a:solidFill>
              </a:rPr>
              <a:t> plnenia batohu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7702" y="2846404"/>
            <a:ext cx="6624093" cy="207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 sz="280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chemeClr val="tx1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dirty="0"/>
              <a:t>„</a:t>
            </a:r>
            <a:r>
              <a:rPr lang="sk-SK" dirty="0" err="1"/>
              <a:t>greedy</a:t>
            </a:r>
            <a:r>
              <a:rPr lang="sk-SK" dirty="0"/>
              <a:t>“ prístup ku riešeniu tohto problému je </a:t>
            </a:r>
            <a:r>
              <a:rPr lang="sk-SK" u="sng" dirty="0"/>
              <a:t>nepoužiteľný</a:t>
            </a:r>
            <a:r>
              <a:rPr lang="sk-SK" dirty="0"/>
              <a:t> na hľadanie optimálneho riešenia 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7148523" y="1818890"/>
          <a:ext cx="1328738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2225520" imgH="2682720" progId="">
                  <p:embed/>
                </p:oleObj>
              </mc:Choice>
              <mc:Fallback>
                <p:oleObj name="Clip" r:id="rId5" imgW="2225520" imgH="2682720" progId="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8523" y="1818890"/>
                        <a:ext cx="1328738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607679"/>
      </p:ext>
    </p:extLst>
  </p:cSld>
  <p:clrMapOvr>
    <a:masterClrMapping/>
  </p:clrMapOvr>
  <p:transition spd="med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Záver</a:t>
            </a:r>
          </a:p>
        </p:txBody>
      </p:sp>
      <p:sp>
        <p:nvSpPr>
          <p:cNvPr id="110595" name="Zástupný symbol obsahu 2"/>
          <p:cNvSpPr>
            <a:spLocks noGrp="1"/>
          </p:cNvSpPr>
          <p:nvPr>
            <p:ph idx="1"/>
          </p:nvPr>
        </p:nvSpPr>
        <p:spPr>
          <a:xfrm>
            <a:off x="339361" y="1466850"/>
            <a:ext cx="7935987" cy="4949825"/>
          </a:xfrm>
        </p:spPr>
        <p:txBody>
          <a:bodyPr/>
          <a:lstStyle/>
          <a:p>
            <a:pPr eaLnBrk="1" hangingPunct="1"/>
            <a:r>
              <a:rPr lang="sk-SK" sz="2400" dirty="0" err="1"/>
              <a:t>Greedy</a:t>
            </a:r>
            <a:r>
              <a:rPr lang="sk-SK" sz="2400" dirty="0"/>
              <a:t> algoritmus je každý algoritmus, ktorý rieši daný problém na základe </a:t>
            </a:r>
            <a:r>
              <a:rPr lang="sk-SK" sz="2400" u="sng" dirty="0" err="1"/>
              <a:t>metaheuristického</a:t>
            </a:r>
            <a:r>
              <a:rPr lang="sk-SK" sz="2400" dirty="0"/>
              <a:t> prístupu,</a:t>
            </a:r>
            <a:br>
              <a:rPr lang="sk-SK" sz="2400" dirty="0"/>
            </a:br>
            <a:r>
              <a:rPr lang="sk-SK" sz="2400" b="1" dirty="0">
                <a:solidFill>
                  <a:schemeClr val="tx1"/>
                </a:solidFill>
              </a:rPr>
              <a:t>nájdením najlepšej lokálnej voľby</a:t>
            </a:r>
            <a:r>
              <a:rPr lang="sk-SK" sz="2400" dirty="0"/>
              <a:t>, </a:t>
            </a:r>
            <a:br>
              <a:rPr lang="sk-SK" sz="2400" dirty="0"/>
            </a:br>
            <a:r>
              <a:rPr lang="sk-SK" sz="2400" dirty="0"/>
              <a:t>pričom dúfa</a:t>
            </a:r>
            <a:r>
              <a:rPr lang="en-US" sz="2400" dirty="0"/>
              <a:t>me</a:t>
            </a:r>
            <a:r>
              <a:rPr lang="sk-SK" sz="2400" dirty="0"/>
              <a:t>, že sa takto </a:t>
            </a:r>
            <a:r>
              <a:rPr lang="sk-SK" sz="2400" dirty="0">
                <a:solidFill>
                  <a:schemeClr val="tx1"/>
                </a:solidFill>
              </a:rPr>
              <a:t>dopracuje</a:t>
            </a:r>
            <a:r>
              <a:rPr lang="en-US" sz="2400" dirty="0">
                <a:solidFill>
                  <a:schemeClr val="tx1"/>
                </a:solidFill>
              </a:rPr>
              <a:t>me</a:t>
            </a:r>
            <a:r>
              <a:rPr lang="sk-SK" sz="2400" dirty="0">
                <a:solidFill>
                  <a:schemeClr val="tx1"/>
                </a:solidFill>
              </a:rPr>
              <a:t> ku globálnemu optimálnemu riešeniu</a:t>
            </a:r>
          </a:p>
          <a:p>
            <a:pPr eaLnBrk="1" hangingPunct="1"/>
            <a:endParaRPr lang="sk-SK" sz="2400" dirty="0"/>
          </a:p>
          <a:p>
            <a:pPr eaLnBrk="1" hangingPunct="1"/>
            <a:r>
              <a:rPr lang="sk-SK" sz="2400" dirty="0"/>
              <a:t>Existujú problémy, pre ktoré tento prístup </a:t>
            </a:r>
            <a:r>
              <a:rPr lang="sk-SK" sz="2400" b="1" u="sng" dirty="0">
                <a:solidFill>
                  <a:srgbClr val="00B050"/>
                </a:solidFill>
              </a:rPr>
              <a:t>dáva</a:t>
            </a:r>
            <a:r>
              <a:rPr lang="sk-SK" sz="2400" dirty="0"/>
              <a:t> skutočne optimálne riešenie </a:t>
            </a:r>
          </a:p>
          <a:p>
            <a:pPr eaLnBrk="1" hangingPunct="1"/>
            <a:endParaRPr lang="sk-SK" sz="2400" dirty="0"/>
          </a:p>
          <a:p>
            <a:pPr eaLnBrk="1" hangingPunct="1"/>
            <a:r>
              <a:rPr lang="sk-SK" sz="2400" dirty="0"/>
              <a:t>Existujú problémy, pre ktoré tento prístup </a:t>
            </a:r>
            <a:r>
              <a:rPr lang="sk-SK" sz="2400" b="1" u="sng" dirty="0">
                <a:solidFill>
                  <a:srgbClr val="FF0000"/>
                </a:solidFill>
              </a:rPr>
              <a:t>nedá</a:t>
            </a:r>
            <a:r>
              <a:rPr lang="sk-SK" sz="2400" dirty="0"/>
              <a:t> globálny optimálny výsledok (ale niekedy to stačí)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3200400" y="4572000"/>
            <a:ext cx="1760128" cy="26581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181473" y="4728295"/>
            <a:ext cx="3630579" cy="5232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sk-SK" sz="2800" dirty="0">
                <a:latin typeface="+mn-lt"/>
              </a:rPr>
              <a:t>vždy to treba dokázať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Motivácia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453817" cy="424136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dirty="0">
                <a:solidFill>
                  <a:srgbClr val="FF0000"/>
                </a:solidFill>
              </a:rPr>
              <a:t>Príklad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sk-SK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sk-SK" dirty="0"/>
              <a:t>Predpokladajme, že budeme platiť mincami.</a:t>
            </a:r>
            <a:endParaRPr lang="en-US" dirty="0"/>
          </a:p>
          <a:p>
            <a:r>
              <a:rPr lang="sk-SK" dirty="0"/>
              <a:t>Naše mince majú hodnoty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sk-SK" b="1" dirty="0">
                <a:solidFill>
                  <a:srgbClr val="FF0000"/>
                </a:solidFill>
              </a:rPr>
              <a:t>25</a:t>
            </a:r>
            <a:r>
              <a:rPr lang="sk-SK" b="1" dirty="0">
                <a:solidFill>
                  <a:srgbClr val="FF0000"/>
                </a:solidFill>
                <a:latin typeface="Times" pitchFamily="18" charset="0"/>
              </a:rPr>
              <a:t>¢</a:t>
            </a:r>
            <a:r>
              <a:rPr lang="sk-SK" b="1" dirty="0">
                <a:solidFill>
                  <a:srgbClr val="FF0000"/>
                </a:solidFill>
              </a:rPr>
              <a:t>, 10</a:t>
            </a:r>
            <a:r>
              <a:rPr lang="sk-SK" b="1" dirty="0">
                <a:solidFill>
                  <a:srgbClr val="FF0000"/>
                </a:solidFill>
                <a:latin typeface="Times" pitchFamily="18" charset="0"/>
              </a:rPr>
              <a:t>¢</a:t>
            </a:r>
            <a:r>
              <a:rPr lang="sk-SK" b="1" dirty="0">
                <a:solidFill>
                  <a:srgbClr val="FF0000"/>
                </a:solidFill>
              </a:rPr>
              <a:t>, 5</a:t>
            </a:r>
            <a:r>
              <a:rPr lang="sk-SK" b="1" dirty="0">
                <a:solidFill>
                  <a:srgbClr val="FF0000"/>
                </a:solidFill>
                <a:latin typeface="Times" pitchFamily="18" charset="0"/>
              </a:rPr>
              <a:t>¢</a:t>
            </a:r>
            <a:r>
              <a:rPr lang="sk-SK" b="1" dirty="0">
                <a:solidFill>
                  <a:srgbClr val="FF0000"/>
                </a:solidFill>
              </a:rPr>
              <a:t> a 1</a:t>
            </a:r>
            <a:r>
              <a:rPr lang="sk-SK" b="1" dirty="0">
                <a:solidFill>
                  <a:srgbClr val="FF0000"/>
                </a:solidFill>
                <a:latin typeface="Times" pitchFamily="18" charset="0"/>
              </a:rPr>
              <a:t>¢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/>
              <a:t>máme ich dosť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chceme</a:t>
            </a:r>
            <a:r>
              <a:rPr lang="en-US" dirty="0"/>
              <a:t> </a:t>
            </a:r>
            <a:r>
              <a:rPr lang="sk-SK" dirty="0"/>
              <a:t>zaplatiť </a:t>
            </a:r>
            <a:r>
              <a:rPr lang="sk-SK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</a:t>
            </a:r>
            <a:r>
              <a:rPr lang="sk-SK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¢</a:t>
            </a:r>
            <a:r>
              <a:rPr lang="sk-SK" dirty="0"/>
              <a:t>. </a:t>
            </a:r>
          </a:p>
          <a:p>
            <a:endParaRPr lang="en-US" dirty="0"/>
          </a:p>
          <a:p>
            <a:r>
              <a:rPr lang="sk-SK" dirty="0"/>
              <a:t>Pri platbe chceme použiť čo </a:t>
            </a:r>
            <a:r>
              <a:rPr lang="sk-SK" u="sng" dirty="0"/>
              <a:t>najmenej</a:t>
            </a:r>
            <a:r>
              <a:rPr lang="sk-SK" dirty="0"/>
              <a:t> mincí</a:t>
            </a:r>
            <a:r>
              <a:rPr lang="en-US" dirty="0"/>
              <a:t>!</a:t>
            </a:r>
            <a:endParaRPr lang="sk-SK" dirty="0"/>
          </a:p>
        </p:txBody>
      </p:sp>
      <p:sp>
        <p:nvSpPr>
          <p:cNvPr id="8" name="Obdĺžnik 7"/>
          <p:cNvSpPr/>
          <p:nvPr/>
        </p:nvSpPr>
        <p:spPr bwMode="auto">
          <a:xfrm>
            <a:off x="8078200" y="3126395"/>
            <a:ext cx="942748" cy="4773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10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Obdĺžnik 9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2" name="Obdĺžnik 11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bdĺžnik 12"/>
          <p:cNvSpPr/>
          <p:nvPr/>
        </p:nvSpPr>
        <p:spPr bwMode="auto">
          <a:xfrm>
            <a:off x="8065660" y="1800589"/>
            <a:ext cx="925033" cy="10313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8064721" y="2055761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</a:t>
            </a:r>
            <a:r>
              <a:rPr lang="sk-SK" sz="16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39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Greedy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stratégia</a:t>
            </a:r>
            <a:endParaRPr lang="sk-SK" dirty="0"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7911557" cy="207231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k-SK" dirty="0"/>
              <a:t>Zvolíme nasledujúci algoritmus: </a:t>
            </a:r>
          </a:p>
        </p:txBody>
      </p:sp>
      <p:sp>
        <p:nvSpPr>
          <p:cNvPr id="9" name="Obdĺžnik 8"/>
          <p:cNvSpPr/>
          <p:nvPr/>
        </p:nvSpPr>
        <p:spPr bwMode="auto">
          <a:xfrm>
            <a:off x="8078200" y="3126395"/>
            <a:ext cx="942748" cy="4773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10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Obdĺžnik 10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4" name="Obdĺžnik 13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bdĺžnik 26"/>
          <p:cNvSpPr/>
          <p:nvPr/>
        </p:nvSpPr>
        <p:spPr bwMode="auto">
          <a:xfrm>
            <a:off x="8065660" y="1800589"/>
            <a:ext cx="925033" cy="10313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8064721" y="2055761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</a:t>
            </a:r>
            <a:r>
              <a:rPr lang="sk-SK" sz="16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8" name="Zaoblený obdĺžnik 17"/>
          <p:cNvSpPr/>
          <p:nvPr/>
        </p:nvSpPr>
        <p:spPr bwMode="auto">
          <a:xfrm>
            <a:off x="4719684" y="5436932"/>
            <a:ext cx="4200211" cy="1226479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4935128" y="5549610"/>
            <a:ext cx="4005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2800" dirty="0"/>
              <a:t>Doteraz p</a:t>
            </a:r>
            <a:r>
              <a:rPr lang="en-US" sz="2800" dirty="0" err="1"/>
              <a:t>ou</a:t>
            </a:r>
            <a:r>
              <a:rPr lang="sk-SK" sz="2800" dirty="0"/>
              <a:t>žité mince:</a:t>
            </a:r>
            <a:br>
              <a:rPr lang="sk-SK" sz="2800" dirty="0"/>
            </a:b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0" name="Pravá zložená zátvorka 29"/>
          <p:cNvSpPr/>
          <p:nvPr/>
        </p:nvSpPr>
        <p:spPr bwMode="auto">
          <a:xfrm>
            <a:off x="1337837" y="3618545"/>
            <a:ext cx="556354" cy="2915921"/>
          </a:xfrm>
          <a:prstGeom prst="rightBrac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BlokTextu 30"/>
          <p:cNvSpPr txBox="1"/>
          <p:nvPr/>
        </p:nvSpPr>
        <p:spPr>
          <a:xfrm>
            <a:off x="385698" y="6283639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bg1"/>
                </a:solidFill>
              </a:rPr>
              <a:t>1¢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380672" y="6254328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bg1"/>
                </a:solidFill>
              </a:rPr>
              <a:t>1¢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3" name="Obdĺžnik 32"/>
          <p:cNvSpPr/>
          <p:nvPr/>
        </p:nvSpPr>
        <p:spPr bwMode="auto">
          <a:xfrm>
            <a:off x="418386" y="5627638"/>
            <a:ext cx="925208" cy="47734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bdĺžnik 33"/>
          <p:cNvSpPr/>
          <p:nvPr/>
        </p:nvSpPr>
        <p:spPr bwMode="auto">
          <a:xfrm>
            <a:off x="418386" y="6245505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bdĺžnik 34"/>
          <p:cNvSpPr/>
          <p:nvPr/>
        </p:nvSpPr>
        <p:spPr bwMode="auto">
          <a:xfrm>
            <a:off x="418450" y="3618545"/>
            <a:ext cx="925033" cy="103134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Obdĺžnik 36"/>
          <p:cNvSpPr/>
          <p:nvPr/>
        </p:nvSpPr>
        <p:spPr bwMode="auto">
          <a:xfrm>
            <a:off x="418450" y="4653372"/>
            <a:ext cx="925033" cy="103134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bdĺžnik 37"/>
          <p:cNvSpPr/>
          <p:nvPr/>
        </p:nvSpPr>
        <p:spPr bwMode="auto">
          <a:xfrm>
            <a:off x="418386" y="6390445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bdĺžnik 38"/>
          <p:cNvSpPr/>
          <p:nvPr/>
        </p:nvSpPr>
        <p:spPr bwMode="auto">
          <a:xfrm>
            <a:off x="418387" y="6107358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BlokTextu 43"/>
          <p:cNvSpPr txBox="1"/>
          <p:nvPr/>
        </p:nvSpPr>
        <p:spPr>
          <a:xfrm>
            <a:off x="1885823" y="4709534"/>
            <a:ext cx="185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b="1" dirty="0" err="1"/>
              <a:t>p</a:t>
            </a:r>
            <a:r>
              <a:rPr lang="en-US" b="1" dirty="0" err="1"/>
              <a:t>otrebujeme</a:t>
            </a:r>
            <a:br>
              <a:rPr lang="sk-SK" b="1" dirty="0"/>
            </a:br>
            <a:r>
              <a:rPr lang="en-US" b="1" dirty="0" err="1"/>
              <a:t>zaplati</a:t>
            </a:r>
            <a:r>
              <a:rPr lang="sk-SK" b="1" dirty="0"/>
              <a:t>ť</a:t>
            </a:r>
            <a:endParaRPr lang="en-GB" b="1" dirty="0"/>
          </a:p>
        </p:txBody>
      </p:sp>
      <p:sp>
        <p:nvSpPr>
          <p:cNvPr id="46" name="BlokTextu 45"/>
          <p:cNvSpPr txBox="1"/>
          <p:nvPr/>
        </p:nvSpPr>
        <p:spPr>
          <a:xfrm>
            <a:off x="589823" y="3211035"/>
            <a:ext cx="68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6</a:t>
            </a:r>
            <a:r>
              <a:rPr lang="sk-SK" sz="2400" b="1" dirty="0"/>
              <a:t>3</a:t>
            </a:r>
            <a:r>
              <a:rPr lang="sk-SK" sz="2400" b="1" dirty="0">
                <a:latin typeface="Times" pitchFamily="18" charset="0"/>
              </a:rPr>
              <a:t>¢</a:t>
            </a:r>
            <a:endParaRPr lang="en-GB" b="1" dirty="0"/>
          </a:p>
        </p:txBody>
      </p:sp>
      <p:sp>
        <p:nvSpPr>
          <p:cNvPr id="47" name="BlokTextu 46"/>
          <p:cNvSpPr txBox="1"/>
          <p:nvPr/>
        </p:nvSpPr>
        <p:spPr>
          <a:xfrm>
            <a:off x="7910409" y="1214873"/>
            <a:ext cx="12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/>
              <a:t>hodnoty mincí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20327984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Greedy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stratégia</a:t>
            </a:r>
            <a:endParaRPr lang="sk-SK" dirty="0"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7911557" cy="253671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k-SK" dirty="0"/>
              <a:t>Zvolíme nasledujúci algoritmus: </a:t>
            </a:r>
          </a:p>
          <a:p>
            <a:r>
              <a:rPr lang="sk-SK" dirty="0"/>
              <a:t>Zaplatíme najväčšou mincou nie väčšou ako 63</a:t>
            </a:r>
            <a:r>
              <a:rPr lang="sk-SK" dirty="0">
                <a:latin typeface="Times" pitchFamily="18" charset="0"/>
              </a:rPr>
              <a:t>¢</a:t>
            </a:r>
            <a:r>
              <a:rPr lang="sk-SK" dirty="0"/>
              <a:t>, pridáme ju do zoznamu mincí, ktorými platíme a</a:t>
            </a:r>
            <a:br>
              <a:rPr lang="sk-SK" dirty="0"/>
            </a:br>
            <a:r>
              <a:rPr lang="sk-SK" dirty="0"/>
              <a:t>	odpočítame jej hodnotu od 63</a:t>
            </a:r>
            <a:r>
              <a:rPr lang="sk-SK" dirty="0">
                <a:latin typeface="Times" pitchFamily="18" charset="0"/>
              </a:rPr>
              <a:t>¢</a:t>
            </a:r>
            <a:r>
              <a:rPr lang="sk-SK" dirty="0"/>
              <a:t> a dostaneme,</a:t>
            </a:r>
            <a:br>
              <a:rPr lang="sk-SK" dirty="0"/>
            </a:br>
            <a:r>
              <a:rPr lang="sk-SK" dirty="0"/>
              <a:t>		že nám ostáva nám zaplatiť ešte 38</a:t>
            </a:r>
            <a:r>
              <a:rPr lang="sk-SK" dirty="0">
                <a:latin typeface="Times" pitchFamily="18" charset="0"/>
              </a:rPr>
              <a:t>¢</a:t>
            </a:r>
            <a:r>
              <a:rPr lang="sk-SK" dirty="0"/>
              <a:t>;</a:t>
            </a:r>
          </a:p>
        </p:txBody>
      </p:sp>
      <p:sp>
        <p:nvSpPr>
          <p:cNvPr id="9" name="Obdĺžnik 8"/>
          <p:cNvSpPr/>
          <p:nvPr/>
        </p:nvSpPr>
        <p:spPr bwMode="auto">
          <a:xfrm>
            <a:off x="8078200" y="3126395"/>
            <a:ext cx="942748" cy="4773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10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Obdĺžnik 10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4" name="Obdĺžnik 13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bdĺžnik 26"/>
          <p:cNvSpPr/>
          <p:nvPr/>
        </p:nvSpPr>
        <p:spPr bwMode="auto">
          <a:xfrm>
            <a:off x="8065660" y="1800589"/>
            <a:ext cx="925033" cy="10313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8064721" y="2055761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</a:t>
            </a:r>
            <a:r>
              <a:rPr lang="sk-SK" sz="16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1" name="Zaoblený obdĺžnik 20"/>
          <p:cNvSpPr/>
          <p:nvPr/>
        </p:nvSpPr>
        <p:spPr bwMode="auto">
          <a:xfrm>
            <a:off x="4719684" y="5436932"/>
            <a:ext cx="4200211" cy="1226479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4935128" y="5549610"/>
            <a:ext cx="4005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2800" dirty="0"/>
              <a:t>Doteraz p</a:t>
            </a:r>
            <a:r>
              <a:rPr lang="en-US" sz="2800" dirty="0" err="1"/>
              <a:t>ou</a:t>
            </a:r>
            <a:r>
              <a:rPr lang="sk-SK" sz="2800" dirty="0"/>
              <a:t>žité mince:</a:t>
            </a:r>
            <a:br>
              <a:rPr lang="sk-SK" sz="2800" dirty="0"/>
            </a:br>
            <a:r>
              <a:rPr lang="en-US" sz="2800" dirty="0">
                <a:solidFill>
                  <a:srgbClr val="FF0000"/>
                </a:solidFill>
              </a:rPr>
              <a:t>25</a:t>
            </a:r>
            <a:r>
              <a:rPr lang="sk-SK" sz="2800" dirty="0">
                <a:solidFill>
                  <a:srgbClr val="FF0000"/>
                </a:solidFill>
                <a:latin typeface="Times" pitchFamily="18" charset="0"/>
              </a:rPr>
              <a:t>¢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23" name="Pravá zložená zátvorka 22"/>
          <p:cNvSpPr/>
          <p:nvPr/>
        </p:nvSpPr>
        <p:spPr bwMode="auto">
          <a:xfrm>
            <a:off x="1337837" y="4649891"/>
            <a:ext cx="547986" cy="1884575"/>
          </a:xfrm>
          <a:prstGeom prst="rightBrac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385698" y="6283639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bg1"/>
                </a:solidFill>
              </a:rPr>
              <a:t>1¢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380672" y="6254328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bg1"/>
                </a:solidFill>
              </a:rPr>
              <a:t>1¢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6" name="Obdĺžnik 25"/>
          <p:cNvSpPr/>
          <p:nvPr/>
        </p:nvSpPr>
        <p:spPr bwMode="auto">
          <a:xfrm>
            <a:off x="418386" y="5627638"/>
            <a:ext cx="925208" cy="47734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bdĺžnik 29"/>
          <p:cNvSpPr/>
          <p:nvPr/>
        </p:nvSpPr>
        <p:spPr bwMode="auto">
          <a:xfrm>
            <a:off x="418386" y="6245505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bdĺžnik 30"/>
          <p:cNvSpPr/>
          <p:nvPr/>
        </p:nvSpPr>
        <p:spPr bwMode="auto">
          <a:xfrm>
            <a:off x="418450" y="3618545"/>
            <a:ext cx="925033" cy="10313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407463" y="3873717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3" name="Obdĺžnik 32"/>
          <p:cNvSpPr/>
          <p:nvPr/>
        </p:nvSpPr>
        <p:spPr bwMode="auto">
          <a:xfrm>
            <a:off x="418450" y="4653372"/>
            <a:ext cx="925033" cy="103134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bdĺžnik 33"/>
          <p:cNvSpPr/>
          <p:nvPr/>
        </p:nvSpPr>
        <p:spPr bwMode="auto">
          <a:xfrm>
            <a:off x="418386" y="6390445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bdĺžnik 34"/>
          <p:cNvSpPr/>
          <p:nvPr/>
        </p:nvSpPr>
        <p:spPr bwMode="auto">
          <a:xfrm>
            <a:off x="418387" y="6107358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BlokTextu 39"/>
          <p:cNvSpPr txBox="1"/>
          <p:nvPr/>
        </p:nvSpPr>
        <p:spPr>
          <a:xfrm>
            <a:off x="1885823" y="5232048"/>
            <a:ext cx="185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b="1" dirty="0" err="1"/>
              <a:t>p</a:t>
            </a:r>
            <a:r>
              <a:rPr lang="en-US" b="1" dirty="0" err="1"/>
              <a:t>otrebujeme</a:t>
            </a:r>
            <a:br>
              <a:rPr lang="sk-SK" b="1" dirty="0"/>
            </a:br>
            <a:r>
              <a:rPr lang="en-US" b="1" dirty="0" err="1"/>
              <a:t>zaplati</a:t>
            </a:r>
            <a:r>
              <a:rPr lang="sk-SK" b="1" dirty="0"/>
              <a:t>ť</a:t>
            </a:r>
            <a:endParaRPr lang="en-GB" b="1" dirty="0"/>
          </a:p>
        </p:txBody>
      </p:sp>
      <p:sp>
        <p:nvSpPr>
          <p:cNvPr id="42" name="BlokTextu 41"/>
          <p:cNvSpPr txBox="1"/>
          <p:nvPr/>
        </p:nvSpPr>
        <p:spPr>
          <a:xfrm>
            <a:off x="589823" y="3211035"/>
            <a:ext cx="68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6</a:t>
            </a:r>
            <a:r>
              <a:rPr lang="sk-SK" sz="2400" b="1" dirty="0"/>
              <a:t>3</a:t>
            </a:r>
            <a:r>
              <a:rPr lang="sk-SK" sz="2400" b="1" dirty="0">
                <a:latin typeface="Times" pitchFamily="18" charset="0"/>
              </a:rPr>
              <a:t>¢</a:t>
            </a:r>
            <a:endParaRPr lang="en-GB" b="1" dirty="0"/>
          </a:p>
        </p:txBody>
      </p:sp>
      <p:sp>
        <p:nvSpPr>
          <p:cNvPr id="43" name="BlokTextu 42"/>
          <p:cNvSpPr txBox="1"/>
          <p:nvPr/>
        </p:nvSpPr>
        <p:spPr>
          <a:xfrm>
            <a:off x="399092" y="5382648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38¢</a:t>
            </a:r>
            <a:endParaRPr lang="en-GB" sz="2400" b="1" dirty="0"/>
          </a:p>
        </p:txBody>
      </p:sp>
      <p:sp>
        <p:nvSpPr>
          <p:cNvPr id="44" name="BlokTextu 43"/>
          <p:cNvSpPr txBox="1"/>
          <p:nvPr/>
        </p:nvSpPr>
        <p:spPr>
          <a:xfrm>
            <a:off x="7910409" y="1214873"/>
            <a:ext cx="12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/>
              <a:t>hodnoty mincí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20195804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Greedy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stratégia</a:t>
            </a:r>
            <a:endParaRPr lang="sk-SK" dirty="0"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7911557" cy="207231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k-SK" dirty="0"/>
              <a:t>Zvolíme nasledujúci algoritmus: </a:t>
            </a:r>
          </a:p>
          <a:p>
            <a:r>
              <a:rPr lang="sk-SK" dirty="0"/>
              <a:t>Potom vyberieme najväčšiu mincu, ktorej hodnota  nie je väčšia ako 38</a:t>
            </a:r>
            <a:r>
              <a:rPr lang="sk-SK" dirty="0">
                <a:latin typeface="Times" pitchFamily="18" charset="0"/>
              </a:rPr>
              <a:t>¢</a:t>
            </a:r>
            <a:r>
              <a:rPr lang="sk-SK" dirty="0"/>
              <a:t>, pridáme do zoznamu mincí,</a:t>
            </a:r>
            <a:br>
              <a:rPr lang="sk-SK" dirty="0"/>
            </a:br>
            <a:r>
              <a:rPr lang="sk-SK" dirty="0"/>
              <a:t>	ktorými platíme a ostáva nám zaplatiť 13</a:t>
            </a:r>
            <a:r>
              <a:rPr lang="sk-SK" dirty="0">
                <a:latin typeface="Times" pitchFamily="18" charset="0"/>
              </a:rPr>
              <a:t>¢;</a:t>
            </a:r>
            <a:endParaRPr lang="sk-SK" dirty="0"/>
          </a:p>
        </p:txBody>
      </p:sp>
      <p:sp>
        <p:nvSpPr>
          <p:cNvPr id="9" name="Obdĺžnik 8"/>
          <p:cNvSpPr/>
          <p:nvPr/>
        </p:nvSpPr>
        <p:spPr bwMode="auto">
          <a:xfrm>
            <a:off x="8078200" y="3126395"/>
            <a:ext cx="942748" cy="4773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10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Obdĺžnik 10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4" name="Obdĺžnik 13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bdĺžnik 26"/>
          <p:cNvSpPr/>
          <p:nvPr/>
        </p:nvSpPr>
        <p:spPr bwMode="auto">
          <a:xfrm>
            <a:off x="8065660" y="1800589"/>
            <a:ext cx="925033" cy="10313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8064721" y="2055761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</a:t>
            </a:r>
            <a:r>
              <a:rPr lang="sk-SK" sz="16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4" name="Zaoblený obdĺžnik 23"/>
          <p:cNvSpPr/>
          <p:nvPr/>
        </p:nvSpPr>
        <p:spPr bwMode="auto">
          <a:xfrm>
            <a:off x="4719684" y="5436932"/>
            <a:ext cx="4200211" cy="1226479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4935128" y="5549610"/>
            <a:ext cx="4005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2800" dirty="0"/>
              <a:t>Doteraz p</a:t>
            </a:r>
            <a:r>
              <a:rPr lang="en-US" sz="2800" dirty="0" err="1"/>
              <a:t>ou</a:t>
            </a:r>
            <a:r>
              <a:rPr lang="sk-SK" sz="2800" dirty="0"/>
              <a:t>žité mince:</a:t>
            </a:r>
            <a:br>
              <a:rPr lang="sk-SK" sz="2800" dirty="0"/>
            </a:br>
            <a:r>
              <a:rPr lang="en-US" sz="2800" dirty="0">
                <a:solidFill>
                  <a:srgbClr val="FF0000"/>
                </a:solidFill>
              </a:rPr>
              <a:t>25</a:t>
            </a:r>
            <a:r>
              <a:rPr lang="sk-SK" sz="2800" dirty="0">
                <a:solidFill>
                  <a:srgbClr val="FF0000"/>
                </a:solidFill>
                <a:latin typeface="Times" pitchFamily="18" charset="0"/>
              </a:rPr>
              <a:t>¢,</a:t>
            </a:r>
            <a:r>
              <a:rPr lang="en-US" sz="2800" dirty="0">
                <a:solidFill>
                  <a:srgbClr val="FF0000"/>
                </a:solidFill>
              </a:rPr>
              <a:t> 25</a:t>
            </a:r>
            <a:r>
              <a:rPr lang="sk-SK" sz="2800" dirty="0">
                <a:solidFill>
                  <a:srgbClr val="FF0000"/>
                </a:solidFill>
                <a:latin typeface="Times" pitchFamily="18" charset="0"/>
              </a:rPr>
              <a:t>¢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0" name="Pravá zložená zátvorka 29"/>
          <p:cNvSpPr/>
          <p:nvPr/>
        </p:nvSpPr>
        <p:spPr bwMode="auto">
          <a:xfrm>
            <a:off x="1337837" y="5684719"/>
            <a:ext cx="525102" cy="849747"/>
          </a:xfrm>
          <a:prstGeom prst="rightBrac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BlokTextu 30"/>
          <p:cNvSpPr txBox="1"/>
          <p:nvPr/>
        </p:nvSpPr>
        <p:spPr>
          <a:xfrm>
            <a:off x="385698" y="6283639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bg1"/>
                </a:solidFill>
              </a:rPr>
              <a:t>1¢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380672" y="6254328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bg1"/>
                </a:solidFill>
              </a:rPr>
              <a:t>1¢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3" name="Obdĺžnik 32"/>
          <p:cNvSpPr/>
          <p:nvPr/>
        </p:nvSpPr>
        <p:spPr bwMode="auto">
          <a:xfrm>
            <a:off x="418386" y="5627638"/>
            <a:ext cx="925208" cy="47734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bdĺžnik 33"/>
          <p:cNvSpPr/>
          <p:nvPr/>
        </p:nvSpPr>
        <p:spPr bwMode="auto">
          <a:xfrm>
            <a:off x="418386" y="6245505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bdĺžnik 34"/>
          <p:cNvSpPr/>
          <p:nvPr/>
        </p:nvSpPr>
        <p:spPr bwMode="auto">
          <a:xfrm>
            <a:off x="418450" y="3618545"/>
            <a:ext cx="925033" cy="10313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BlokTextu 35"/>
          <p:cNvSpPr txBox="1"/>
          <p:nvPr/>
        </p:nvSpPr>
        <p:spPr>
          <a:xfrm>
            <a:off x="407463" y="3873717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7" name="Obdĺžnik 36"/>
          <p:cNvSpPr/>
          <p:nvPr/>
        </p:nvSpPr>
        <p:spPr bwMode="auto">
          <a:xfrm>
            <a:off x="418450" y="4653372"/>
            <a:ext cx="925033" cy="10313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bdĺžnik 37"/>
          <p:cNvSpPr/>
          <p:nvPr/>
        </p:nvSpPr>
        <p:spPr bwMode="auto">
          <a:xfrm>
            <a:off x="418386" y="6390445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bdĺžnik 38"/>
          <p:cNvSpPr/>
          <p:nvPr/>
        </p:nvSpPr>
        <p:spPr bwMode="auto">
          <a:xfrm>
            <a:off x="418387" y="6107358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BlokTextu 39"/>
          <p:cNvSpPr txBox="1"/>
          <p:nvPr/>
        </p:nvSpPr>
        <p:spPr>
          <a:xfrm>
            <a:off x="399095" y="4930465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4" name="BlokTextu 43"/>
          <p:cNvSpPr txBox="1"/>
          <p:nvPr/>
        </p:nvSpPr>
        <p:spPr>
          <a:xfrm>
            <a:off x="1885823" y="5744517"/>
            <a:ext cx="185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b="1" dirty="0" err="1"/>
              <a:t>p</a:t>
            </a:r>
            <a:r>
              <a:rPr lang="en-US" b="1" dirty="0" err="1"/>
              <a:t>otrebujeme</a:t>
            </a:r>
            <a:br>
              <a:rPr lang="sk-SK" b="1" dirty="0"/>
            </a:br>
            <a:r>
              <a:rPr lang="en-US" b="1" dirty="0" err="1"/>
              <a:t>zaplati</a:t>
            </a:r>
            <a:r>
              <a:rPr lang="sk-SK" b="1" dirty="0"/>
              <a:t>ť</a:t>
            </a:r>
            <a:endParaRPr lang="en-GB" b="1" dirty="0"/>
          </a:p>
        </p:txBody>
      </p:sp>
      <p:sp>
        <p:nvSpPr>
          <p:cNvPr id="46" name="BlokTextu 45"/>
          <p:cNvSpPr txBox="1"/>
          <p:nvPr/>
        </p:nvSpPr>
        <p:spPr>
          <a:xfrm>
            <a:off x="589823" y="3211035"/>
            <a:ext cx="68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6</a:t>
            </a:r>
            <a:r>
              <a:rPr lang="sk-SK" sz="2400" b="1" dirty="0"/>
              <a:t>3</a:t>
            </a:r>
            <a:r>
              <a:rPr lang="sk-SK" sz="2400" b="1" dirty="0">
                <a:latin typeface="Times" pitchFamily="18" charset="0"/>
              </a:rPr>
              <a:t>¢</a:t>
            </a:r>
            <a:endParaRPr lang="en-GB" b="1" dirty="0"/>
          </a:p>
        </p:txBody>
      </p:sp>
      <p:sp>
        <p:nvSpPr>
          <p:cNvPr id="47" name="BlokTextu 46"/>
          <p:cNvSpPr txBox="1"/>
          <p:nvPr/>
        </p:nvSpPr>
        <p:spPr>
          <a:xfrm>
            <a:off x="399092" y="5885061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13¢</a:t>
            </a:r>
            <a:endParaRPr lang="en-GB" sz="2400" b="1" dirty="0"/>
          </a:p>
        </p:txBody>
      </p:sp>
      <p:sp>
        <p:nvSpPr>
          <p:cNvPr id="48" name="BlokTextu 47"/>
          <p:cNvSpPr txBox="1"/>
          <p:nvPr/>
        </p:nvSpPr>
        <p:spPr>
          <a:xfrm>
            <a:off x="7910409" y="1214873"/>
            <a:ext cx="12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/>
              <a:t>hodnoty mincí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9223007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Greedy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stratégia</a:t>
            </a:r>
            <a:endParaRPr lang="sk-SK" dirty="0"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7911557" cy="207231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k-SK" dirty="0"/>
              <a:t>Zvolíme nasledujúci algoritmus: </a:t>
            </a:r>
          </a:p>
          <a:p>
            <a:r>
              <a:rPr lang="sk-SK" dirty="0"/>
              <a:t>Opäť vyberieme najväčšiu mincu, ktorej hodnota  nie je väčšia ako 13</a:t>
            </a:r>
            <a:r>
              <a:rPr lang="sk-SK" dirty="0">
                <a:latin typeface="Times" pitchFamily="18" charset="0"/>
              </a:rPr>
              <a:t>¢</a:t>
            </a:r>
            <a:r>
              <a:rPr lang="sk-SK" dirty="0"/>
              <a:t>, pridáme do zoznamu mincí,</a:t>
            </a:r>
            <a:br>
              <a:rPr lang="sk-SK" dirty="0"/>
            </a:br>
            <a:r>
              <a:rPr lang="sk-SK" dirty="0"/>
              <a:t>	ktorými platíme a ostáva nám zaplatiť ešte 3</a:t>
            </a:r>
            <a:r>
              <a:rPr lang="sk-SK" dirty="0">
                <a:latin typeface="Times" pitchFamily="18" charset="0"/>
              </a:rPr>
              <a:t>¢;</a:t>
            </a:r>
            <a:br>
              <a:rPr lang="sk-SK" dirty="0">
                <a:latin typeface="Times" pitchFamily="18" charset="0"/>
              </a:rPr>
            </a:br>
            <a:r>
              <a:rPr lang="sk-SK" dirty="0">
                <a:latin typeface="Times" pitchFamily="18" charset="0"/>
              </a:rPr>
              <a:t>		...</a:t>
            </a:r>
            <a:endParaRPr lang="sk-SK" dirty="0"/>
          </a:p>
        </p:txBody>
      </p:sp>
      <p:sp>
        <p:nvSpPr>
          <p:cNvPr id="9" name="Obdĺžnik 8"/>
          <p:cNvSpPr/>
          <p:nvPr/>
        </p:nvSpPr>
        <p:spPr bwMode="auto">
          <a:xfrm>
            <a:off x="8078200" y="3126395"/>
            <a:ext cx="942748" cy="4773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10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Obdĺžnik 10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4" name="Obdĺžnik 13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bdĺžnik 26"/>
          <p:cNvSpPr/>
          <p:nvPr/>
        </p:nvSpPr>
        <p:spPr bwMode="auto">
          <a:xfrm>
            <a:off x="8065660" y="1800589"/>
            <a:ext cx="925033" cy="10313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8064721" y="2055761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</a:t>
            </a:r>
            <a:r>
              <a:rPr lang="sk-SK" sz="16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1" name="Pravá zložená zátvorka 20"/>
          <p:cNvSpPr/>
          <p:nvPr/>
        </p:nvSpPr>
        <p:spPr bwMode="auto">
          <a:xfrm>
            <a:off x="1337837" y="6108877"/>
            <a:ext cx="547986" cy="425589"/>
          </a:xfrm>
          <a:prstGeom prst="rightBrac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1885823" y="5955525"/>
            <a:ext cx="185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b="1" dirty="0" err="1"/>
              <a:t>p</a:t>
            </a:r>
            <a:r>
              <a:rPr lang="en-US" b="1" dirty="0" err="1"/>
              <a:t>otrebujeme</a:t>
            </a:r>
            <a:br>
              <a:rPr lang="sk-SK" b="1" dirty="0"/>
            </a:br>
            <a:r>
              <a:rPr lang="en-US" b="1" dirty="0" err="1"/>
              <a:t>zaplati</a:t>
            </a:r>
            <a:r>
              <a:rPr lang="sk-SK" b="1" dirty="0"/>
              <a:t>ť</a:t>
            </a:r>
            <a:endParaRPr lang="en-GB" b="1" dirty="0"/>
          </a:p>
        </p:txBody>
      </p:sp>
      <p:sp>
        <p:nvSpPr>
          <p:cNvPr id="24" name="Zaoblený obdĺžnik 23"/>
          <p:cNvSpPr/>
          <p:nvPr/>
        </p:nvSpPr>
        <p:spPr bwMode="auto">
          <a:xfrm>
            <a:off x="4719684" y="5436932"/>
            <a:ext cx="4200211" cy="1226479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4935128" y="5549610"/>
            <a:ext cx="4005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2800" dirty="0"/>
              <a:t>Doteraz p</a:t>
            </a:r>
            <a:r>
              <a:rPr lang="en-US" sz="2800" dirty="0" err="1"/>
              <a:t>ou</a:t>
            </a:r>
            <a:r>
              <a:rPr lang="sk-SK" sz="2800" dirty="0"/>
              <a:t>žité mince:</a:t>
            </a:r>
            <a:br>
              <a:rPr lang="sk-SK" sz="2800" dirty="0"/>
            </a:br>
            <a:r>
              <a:rPr lang="en-US" sz="2800" dirty="0">
                <a:solidFill>
                  <a:srgbClr val="FF0000"/>
                </a:solidFill>
              </a:rPr>
              <a:t>25</a:t>
            </a:r>
            <a:r>
              <a:rPr lang="sk-SK" sz="2800" dirty="0">
                <a:solidFill>
                  <a:srgbClr val="FF0000"/>
                </a:solidFill>
                <a:latin typeface="Times" pitchFamily="18" charset="0"/>
              </a:rPr>
              <a:t>¢,</a:t>
            </a:r>
            <a:r>
              <a:rPr lang="en-US" sz="2800" dirty="0">
                <a:solidFill>
                  <a:srgbClr val="FF0000"/>
                </a:solidFill>
              </a:rPr>
              <a:t> 25</a:t>
            </a:r>
            <a:r>
              <a:rPr lang="sk-SK" sz="2800" dirty="0">
                <a:solidFill>
                  <a:srgbClr val="FF0000"/>
                </a:solidFill>
                <a:latin typeface="Times" pitchFamily="18" charset="0"/>
              </a:rPr>
              <a:t>¢, 10¢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44" name="BlokTextu 43"/>
          <p:cNvSpPr txBox="1"/>
          <p:nvPr/>
        </p:nvSpPr>
        <p:spPr>
          <a:xfrm>
            <a:off x="385698" y="6283639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bg1"/>
                </a:solidFill>
              </a:rPr>
              <a:t>1¢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7" name="BlokTextu 56"/>
          <p:cNvSpPr txBox="1"/>
          <p:nvPr/>
        </p:nvSpPr>
        <p:spPr>
          <a:xfrm>
            <a:off x="380672" y="6254328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bg1"/>
                </a:solidFill>
              </a:rPr>
              <a:t>1¢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8" name="BlokTextu 57"/>
          <p:cNvSpPr txBox="1"/>
          <p:nvPr/>
        </p:nvSpPr>
        <p:spPr>
          <a:xfrm>
            <a:off x="589823" y="3211035"/>
            <a:ext cx="68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6</a:t>
            </a:r>
            <a:r>
              <a:rPr lang="sk-SK" sz="2400" b="1" dirty="0"/>
              <a:t>3</a:t>
            </a:r>
            <a:r>
              <a:rPr lang="sk-SK" sz="2400" b="1" dirty="0">
                <a:latin typeface="Times" pitchFamily="18" charset="0"/>
              </a:rPr>
              <a:t>¢</a:t>
            </a:r>
            <a:endParaRPr lang="en-GB" b="1" dirty="0"/>
          </a:p>
        </p:txBody>
      </p:sp>
      <p:sp>
        <p:nvSpPr>
          <p:cNvPr id="59" name="Obdĺžnik 58"/>
          <p:cNvSpPr/>
          <p:nvPr/>
        </p:nvSpPr>
        <p:spPr bwMode="auto">
          <a:xfrm>
            <a:off x="418386" y="5627638"/>
            <a:ext cx="925208" cy="47734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Obdĺžnik 59"/>
          <p:cNvSpPr/>
          <p:nvPr/>
        </p:nvSpPr>
        <p:spPr bwMode="auto">
          <a:xfrm>
            <a:off x="418386" y="6245505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Obdĺžnik 60"/>
          <p:cNvSpPr/>
          <p:nvPr/>
        </p:nvSpPr>
        <p:spPr bwMode="auto">
          <a:xfrm>
            <a:off x="418450" y="3618545"/>
            <a:ext cx="925033" cy="10313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BlokTextu 61"/>
          <p:cNvSpPr txBox="1"/>
          <p:nvPr/>
        </p:nvSpPr>
        <p:spPr>
          <a:xfrm>
            <a:off x="407463" y="3873717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63" name="Obdĺžnik 62"/>
          <p:cNvSpPr/>
          <p:nvPr/>
        </p:nvSpPr>
        <p:spPr bwMode="auto">
          <a:xfrm>
            <a:off x="418450" y="4653372"/>
            <a:ext cx="925033" cy="10313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Obdĺžnik 63"/>
          <p:cNvSpPr/>
          <p:nvPr/>
        </p:nvSpPr>
        <p:spPr bwMode="auto">
          <a:xfrm>
            <a:off x="418386" y="6390445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Obdĺžnik 64"/>
          <p:cNvSpPr/>
          <p:nvPr/>
        </p:nvSpPr>
        <p:spPr bwMode="auto">
          <a:xfrm>
            <a:off x="418387" y="6107358"/>
            <a:ext cx="924327" cy="14402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BlokTextu 65"/>
          <p:cNvSpPr txBox="1"/>
          <p:nvPr/>
        </p:nvSpPr>
        <p:spPr>
          <a:xfrm>
            <a:off x="399095" y="4930465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67" name="BlokTextu 66"/>
          <p:cNvSpPr txBox="1"/>
          <p:nvPr/>
        </p:nvSpPr>
        <p:spPr>
          <a:xfrm>
            <a:off x="398290" y="5695838"/>
            <a:ext cx="95716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</a:rPr>
              <a:t>10¢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1" name="BlokTextu 70"/>
          <p:cNvSpPr txBox="1"/>
          <p:nvPr/>
        </p:nvSpPr>
        <p:spPr>
          <a:xfrm>
            <a:off x="399092" y="6106121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 3¢</a:t>
            </a:r>
            <a:endParaRPr lang="en-GB" sz="2400" b="1" dirty="0"/>
          </a:p>
        </p:txBody>
      </p:sp>
      <p:sp>
        <p:nvSpPr>
          <p:cNvPr id="72" name="BlokTextu 71"/>
          <p:cNvSpPr txBox="1"/>
          <p:nvPr/>
        </p:nvSpPr>
        <p:spPr>
          <a:xfrm>
            <a:off x="7910409" y="1214873"/>
            <a:ext cx="12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/>
              <a:t>hodnoty mincí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226515489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aoblený obdĺžnik 12"/>
          <p:cNvSpPr/>
          <p:nvPr/>
        </p:nvSpPr>
        <p:spPr bwMode="auto">
          <a:xfrm>
            <a:off x="4719684" y="5436932"/>
            <a:ext cx="4200211" cy="1226479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Greedy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stratégia</a:t>
            </a:r>
            <a:endParaRPr lang="sk-SK" dirty="0"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7911557" cy="207231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k-SK" dirty="0"/>
              <a:t>Zvolíme nasledujúci algoritmus: </a:t>
            </a:r>
          </a:p>
          <a:p>
            <a:r>
              <a:rPr lang="sk-SK" dirty="0"/>
              <a:t>... takýmto postupom následne vyberieme ešte trikrát mincu v hodnote 1</a:t>
            </a:r>
            <a:r>
              <a:rPr lang="sk-SK" dirty="0">
                <a:latin typeface="Times" pitchFamily="18" charset="0"/>
              </a:rPr>
              <a:t>¢ </a:t>
            </a:r>
            <a:r>
              <a:rPr lang="sk-SK" dirty="0"/>
              <a:t>a získali sme riešenie.</a:t>
            </a:r>
          </a:p>
        </p:txBody>
      </p:sp>
      <p:sp>
        <p:nvSpPr>
          <p:cNvPr id="9" name="Obdĺžnik 8"/>
          <p:cNvSpPr/>
          <p:nvPr/>
        </p:nvSpPr>
        <p:spPr bwMode="auto">
          <a:xfrm>
            <a:off x="8078200" y="3126395"/>
            <a:ext cx="942748" cy="4773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10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Obdĺžnik 10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4" name="Obdĺžnik 13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4935128" y="5549610"/>
            <a:ext cx="4005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2800" dirty="0"/>
              <a:t>Doteraz p</a:t>
            </a:r>
            <a:r>
              <a:rPr lang="en-US" sz="2800" dirty="0" err="1"/>
              <a:t>ou</a:t>
            </a:r>
            <a:r>
              <a:rPr lang="sk-SK" sz="2800" dirty="0"/>
              <a:t>žité mince:</a:t>
            </a:r>
            <a:br>
              <a:rPr lang="sk-SK" sz="2800" dirty="0"/>
            </a:br>
            <a:r>
              <a:rPr lang="en-US" sz="2800" dirty="0">
                <a:solidFill>
                  <a:srgbClr val="FF0000"/>
                </a:solidFill>
              </a:rPr>
              <a:t>25</a:t>
            </a:r>
            <a:r>
              <a:rPr lang="sk-SK" sz="2800" dirty="0">
                <a:solidFill>
                  <a:srgbClr val="FF0000"/>
                </a:solidFill>
                <a:latin typeface="Times" pitchFamily="18" charset="0"/>
              </a:rPr>
              <a:t>¢,</a:t>
            </a:r>
            <a:r>
              <a:rPr lang="en-US" sz="2800" dirty="0">
                <a:solidFill>
                  <a:srgbClr val="FF0000"/>
                </a:solidFill>
              </a:rPr>
              <a:t> 25</a:t>
            </a:r>
            <a:r>
              <a:rPr lang="sk-SK" sz="2800" dirty="0">
                <a:solidFill>
                  <a:srgbClr val="FF0000"/>
                </a:solidFill>
                <a:latin typeface="Times" pitchFamily="18" charset="0"/>
              </a:rPr>
              <a:t>¢, 10¢, 1¢, 1¢, 1¢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27" name="Obdĺžnik 26"/>
          <p:cNvSpPr/>
          <p:nvPr/>
        </p:nvSpPr>
        <p:spPr bwMode="auto">
          <a:xfrm>
            <a:off x="8065660" y="1800589"/>
            <a:ext cx="925033" cy="10313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8064721" y="2055761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7" name="Zaoblený obdĺžnik 6"/>
          <p:cNvSpPr/>
          <p:nvPr/>
        </p:nvSpPr>
        <p:spPr bwMode="auto">
          <a:xfrm>
            <a:off x="2477381" y="3156320"/>
            <a:ext cx="5220586" cy="1736646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sk-SK" sz="2400" dirty="0"/>
              <a:t>v tomto prípade </a:t>
            </a:r>
            <a:r>
              <a:rPr lang="sk-SK" sz="2400" dirty="0" err="1"/>
              <a:t>greedy</a:t>
            </a:r>
            <a:r>
              <a:rPr lang="en-US" sz="2400" dirty="0"/>
              <a:t> </a:t>
            </a:r>
            <a:r>
              <a:rPr lang="sk-SK" sz="2400" dirty="0"/>
              <a:t>stratégia</a:t>
            </a:r>
            <a:endParaRPr lang="en-US" sz="2400" dirty="0"/>
          </a:p>
          <a:p>
            <a:r>
              <a:rPr lang="sk-SK" sz="2400" b="1" dirty="0"/>
              <a:t>poskytne  optimálne riešenie</a:t>
            </a:r>
            <a:endParaRPr lang="en-US" sz="2400" b="1" dirty="0"/>
          </a:p>
          <a:p>
            <a:r>
              <a:rPr lang="sk-SK" sz="2400" dirty="0"/>
              <a:t>vďaka vhodným hodnotám mincí  </a:t>
            </a:r>
            <a:endParaRPr lang="en-US" sz="2400" dirty="0"/>
          </a:p>
        </p:txBody>
      </p:sp>
      <p:sp>
        <p:nvSpPr>
          <p:cNvPr id="20" name="BlokTextu 19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</a:t>
            </a:r>
            <a:r>
              <a:rPr lang="sk-SK" sz="16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589823" y="3211035"/>
            <a:ext cx="68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6</a:t>
            </a:r>
            <a:r>
              <a:rPr lang="sk-SK" sz="2400" b="1" dirty="0"/>
              <a:t>3</a:t>
            </a:r>
            <a:r>
              <a:rPr lang="sk-SK" sz="2400" b="1" dirty="0">
                <a:latin typeface="Times" pitchFamily="18" charset="0"/>
              </a:rPr>
              <a:t>¢</a:t>
            </a:r>
            <a:endParaRPr lang="en-GB" b="1" dirty="0"/>
          </a:p>
        </p:txBody>
      </p:sp>
      <p:sp>
        <p:nvSpPr>
          <p:cNvPr id="37" name="Obdĺžnik 36"/>
          <p:cNvSpPr/>
          <p:nvPr/>
        </p:nvSpPr>
        <p:spPr bwMode="auto">
          <a:xfrm>
            <a:off x="418386" y="5627638"/>
            <a:ext cx="925208" cy="47734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Obdĺžnik 39"/>
          <p:cNvSpPr/>
          <p:nvPr/>
        </p:nvSpPr>
        <p:spPr bwMode="auto">
          <a:xfrm>
            <a:off x="418386" y="6245505"/>
            <a:ext cx="924327" cy="14402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Obdĺžnik 40"/>
          <p:cNvSpPr/>
          <p:nvPr/>
        </p:nvSpPr>
        <p:spPr bwMode="auto">
          <a:xfrm>
            <a:off x="418450" y="3618545"/>
            <a:ext cx="925033" cy="10313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BlokTextu 41"/>
          <p:cNvSpPr txBox="1"/>
          <p:nvPr/>
        </p:nvSpPr>
        <p:spPr>
          <a:xfrm>
            <a:off x="407463" y="3873717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3" name="Obdĺžnik 42"/>
          <p:cNvSpPr/>
          <p:nvPr/>
        </p:nvSpPr>
        <p:spPr bwMode="auto">
          <a:xfrm>
            <a:off x="418450" y="4653372"/>
            <a:ext cx="925033" cy="10313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bdĺžnik 43"/>
          <p:cNvSpPr/>
          <p:nvPr/>
        </p:nvSpPr>
        <p:spPr bwMode="auto">
          <a:xfrm>
            <a:off x="418386" y="6390445"/>
            <a:ext cx="924327" cy="14402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bdĺžnik 44"/>
          <p:cNvSpPr/>
          <p:nvPr/>
        </p:nvSpPr>
        <p:spPr bwMode="auto">
          <a:xfrm>
            <a:off x="418387" y="6107358"/>
            <a:ext cx="924327" cy="14402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BlokTextu 46"/>
          <p:cNvSpPr txBox="1"/>
          <p:nvPr/>
        </p:nvSpPr>
        <p:spPr>
          <a:xfrm>
            <a:off x="399095" y="4930465"/>
            <a:ext cx="9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25</a:t>
            </a:r>
            <a:r>
              <a:rPr lang="sk-SK" sz="2400" b="1" dirty="0">
                <a:solidFill>
                  <a:schemeClr val="bg1"/>
                </a:solidFill>
              </a:rPr>
              <a:t>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8" name="BlokTextu 47"/>
          <p:cNvSpPr txBox="1"/>
          <p:nvPr/>
        </p:nvSpPr>
        <p:spPr>
          <a:xfrm>
            <a:off x="398290" y="5695838"/>
            <a:ext cx="95716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</a:rPr>
              <a:t>10¢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9" name="BlokTextu 48"/>
          <p:cNvSpPr txBox="1"/>
          <p:nvPr/>
        </p:nvSpPr>
        <p:spPr>
          <a:xfrm>
            <a:off x="382347" y="5998935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bg1"/>
                </a:solidFill>
              </a:rPr>
              <a:t>1¢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0" name="BlokTextu 49"/>
          <p:cNvSpPr txBox="1"/>
          <p:nvPr/>
        </p:nvSpPr>
        <p:spPr>
          <a:xfrm>
            <a:off x="384022" y="6151335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bg1"/>
                </a:solidFill>
              </a:rPr>
              <a:t>1¢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51" name="BlokTextu 50"/>
          <p:cNvSpPr txBox="1"/>
          <p:nvPr/>
        </p:nvSpPr>
        <p:spPr>
          <a:xfrm>
            <a:off x="380672" y="6304568"/>
            <a:ext cx="95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bg1"/>
                </a:solidFill>
              </a:rPr>
              <a:t>1¢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2" name="BlokTextu 51"/>
          <p:cNvSpPr txBox="1"/>
          <p:nvPr/>
        </p:nvSpPr>
        <p:spPr>
          <a:xfrm>
            <a:off x="7910409" y="1214873"/>
            <a:ext cx="12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/>
              <a:t>hodnoty mincí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12902754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 bwMode="auto">
          <a:xfrm>
            <a:off x="276682" y="1276938"/>
            <a:ext cx="1642554" cy="56191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Greedy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stratégia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9" y="1276938"/>
            <a:ext cx="7289726" cy="365680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Zmena</a:t>
            </a:r>
            <a:r>
              <a:rPr lang="en-US" dirty="0">
                <a:solidFill>
                  <a:srgbClr val="FF0000"/>
                </a:solidFill>
              </a:rPr>
              <a:t> !</a:t>
            </a:r>
          </a:p>
          <a:p>
            <a:r>
              <a:rPr lang="sk-SK" dirty="0"/>
              <a:t>Naše mince majú teraz hodnoty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sk-SK" b="1" dirty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sk-SK" b="1" dirty="0">
                <a:solidFill>
                  <a:srgbClr val="FF0000"/>
                </a:solidFill>
                <a:latin typeface="Times" pitchFamily="18" charset="0"/>
              </a:rPr>
              <a:t>¢</a:t>
            </a:r>
            <a:r>
              <a:rPr lang="sk-SK" b="1" dirty="0">
                <a:solidFill>
                  <a:srgbClr val="FF0000"/>
                </a:solidFill>
              </a:rPr>
              <a:t>, 5</a:t>
            </a:r>
            <a:r>
              <a:rPr lang="sk-SK" b="1" dirty="0">
                <a:solidFill>
                  <a:srgbClr val="FF0000"/>
                </a:solidFill>
                <a:latin typeface="Times" pitchFamily="18" charset="0"/>
              </a:rPr>
              <a:t>¢</a:t>
            </a:r>
            <a:r>
              <a:rPr lang="sk-SK" b="1" dirty="0">
                <a:solidFill>
                  <a:srgbClr val="FF0000"/>
                </a:solidFill>
              </a:rPr>
              <a:t> a 1</a:t>
            </a:r>
            <a:r>
              <a:rPr lang="sk-SK" b="1" dirty="0">
                <a:solidFill>
                  <a:srgbClr val="FF0000"/>
                </a:solidFill>
                <a:latin typeface="Times" pitchFamily="18" charset="0"/>
              </a:rPr>
              <a:t>¢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/>
              <a:t>máme ich dosť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chceme</a:t>
            </a:r>
            <a:r>
              <a:rPr lang="en-US" dirty="0"/>
              <a:t> </a:t>
            </a:r>
            <a:r>
              <a:rPr lang="sk-SK" dirty="0"/>
              <a:t>zaplatiť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sk-SK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¢</a:t>
            </a:r>
            <a:r>
              <a:rPr lang="sk-SK" dirty="0"/>
              <a:t>.</a:t>
            </a:r>
          </a:p>
        </p:txBody>
      </p:sp>
      <p:sp>
        <p:nvSpPr>
          <p:cNvPr id="8" name="Obdĺžnik 7"/>
          <p:cNvSpPr/>
          <p:nvPr/>
        </p:nvSpPr>
        <p:spPr bwMode="auto">
          <a:xfrm>
            <a:off x="8078200" y="3086218"/>
            <a:ext cx="921716" cy="5175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Obdĺžnik 9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2" name="Obdĺžnik 11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</a:t>
            </a:r>
            <a:r>
              <a:rPr lang="sk-SK" sz="16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7910409" y="2501060"/>
            <a:ext cx="12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/>
              <a:t>hodnoty mincí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409035491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aoblený obdĺžnik 21"/>
          <p:cNvSpPr/>
          <p:nvPr/>
        </p:nvSpPr>
        <p:spPr bwMode="auto">
          <a:xfrm>
            <a:off x="276682" y="1276938"/>
            <a:ext cx="1642554" cy="56191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Greedy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stratégia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364901" cy="106152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Zmena</a:t>
            </a:r>
            <a:r>
              <a:rPr lang="en-US" dirty="0">
                <a:solidFill>
                  <a:srgbClr val="FF0000"/>
                </a:solidFill>
              </a:rPr>
              <a:t> !</a:t>
            </a:r>
          </a:p>
          <a:p>
            <a:r>
              <a:rPr lang="sk-SK" dirty="0">
                <a:solidFill>
                  <a:schemeClr val="tx1"/>
                </a:solidFill>
              </a:rPr>
              <a:t>podľa tejto stratégie by sme vybrali</a:t>
            </a:r>
            <a:r>
              <a:rPr lang="en-US" dirty="0">
                <a:solidFill>
                  <a:schemeClr val="tx1"/>
                </a:solidFill>
              </a:rPr>
              <a:t>: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8" name="Obdĺžnik 7"/>
          <p:cNvSpPr/>
          <p:nvPr/>
        </p:nvSpPr>
        <p:spPr bwMode="auto">
          <a:xfrm>
            <a:off x="8078200" y="3086218"/>
            <a:ext cx="921716" cy="5175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Obdĺžnik 9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2" name="Obdĺžnik 11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423934" y="5436040"/>
            <a:ext cx="2688843" cy="57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/>
              <a:t>5 </a:t>
            </a:r>
            <a:r>
              <a:rPr lang="sk-SK" kern="0" dirty="0"/>
              <a:t>mincí</a:t>
            </a:r>
          </a:p>
        </p:txBody>
      </p:sp>
      <p:sp>
        <p:nvSpPr>
          <p:cNvPr id="20" name="BlokTextu 19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</a:t>
            </a:r>
            <a:r>
              <a:rPr lang="sk-SK" sz="16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7910409" y="2501060"/>
            <a:ext cx="12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/>
              <a:t>hodnoty mincí</a:t>
            </a:r>
            <a:endParaRPr lang="en-GB" sz="1800" b="1" dirty="0"/>
          </a:p>
        </p:txBody>
      </p:sp>
      <p:sp>
        <p:nvSpPr>
          <p:cNvPr id="23" name="Obdĺžnik 22"/>
          <p:cNvSpPr/>
          <p:nvPr/>
        </p:nvSpPr>
        <p:spPr bwMode="auto">
          <a:xfrm>
            <a:off x="1308805" y="3430671"/>
            <a:ext cx="921716" cy="517525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1444900" y="3439778"/>
            <a:ext cx="66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5" name="Obdĺžnik 24"/>
          <p:cNvSpPr/>
          <p:nvPr/>
        </p:nvSpPr>
        <p:spPr bwMode="auto">
          <a:xfrm>
            <a:off x="1316407" y="5017535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bdĺžnik 25"/>
          <p:cNvSpPr/>
          <p:nvPr/>
        </p:nvSpPr>
        <p:spPr bwMode="auto">
          <a:xfrm>
            <a:off x="1306193" y="4718292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bdĺžnik 26"/>
          <p:cNvSpPr/>
          <p:nvPr/>
        </p:nvSpPr>
        <p:spPr bwMode="auto">
          <a:xfrm>
            <a:off x="1314436" y="4414473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bdĺžnik 27"/>
          <p:cNvSpPr/>
          <p:nvPr/>
        </p:nvSpPr>
        <p:spPr bwMode="auto">
          <a:xfrm>
            <a:off x="1314436" y="4095117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1436532" y="3953914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1" name="BlokTextu 30"/>
          <p:cNvSpPr txBox="1"/>
          <p:nvPr/>
        </p:nvSpPr>
        <p:spPr>
          <a:xfrm>
            <a:off x="1438209" y="4267084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1439886" y="4580255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3" name="BlokTextu 32"/>
          <p:cNvSpPr txBox="1"/>
          <p:nvPr/>
        </p:nvSpPr>
        <p:spPr>
          <a:xfrm>
            <a:off x="1441562" y="4873328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4" name="BlokTextu 33"/>
          <p:cNvSpPr txBox="1"/>
          <p:nvPr/>
        </p:nvSpPr>
        <p:spPr>
          <a:xfrm>
            <a:off x="1423835" y="2929682"/>
            <a:ext cx="68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15</a:t>
            </a:r>
            <a:r>
              <a:rPr lang="sk-SK" sz="2400" b="1" dirty="0">
                <a:latin typeface="Times" pitchFamily="18" charset="0"/>
              </a:rPr>
              <a:t>¢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7252435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aoblený obdĺžnik 21"/>
          <p:cNvSpPr/>
          <p:nvPr/>
        </p:nvSpPr>
        <p:spPr bwMode="auto">
          <a:xfrm>
            <a:off x="276682" y="1276938"/>
            <a:ext cx="1642554" cy="56191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Greedy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stratégia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364901" cy="106152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Zmena</a:t>
            </a:r>
            <a:r>
              <a:rPr lang="en-US" dirty="0">
                <a:solidFill>
                  <a:srgbClr val="FF0000"/>
                </a:solidFill>
              </a:rPr>
              <a:t> !</a:t>
            </a:r>
          </a:p>
          <a:p>
            <a:r>
              <a:rPr lang="sk-SK" dirty="0">
                <a:solidFill>
                  <a:schemeClr val="tx1"/>
                </a:solidFill>
              </a:rPr>
              <a:t>podľa tejto stratégie by sme vybrali</a:t>
            </a:r>
            <a:r>
              <a:rPr lang="en-US" dirty="0">
                <a:solidFill>
                  <a:schemeClr val="tx1"/>
                </a:solidFill>
              </a:rPr>
              <a:t>: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8" name="Obdĺžnik 7"/>
          <p:cNvSpPr/>
          <p:nvPr/>
        </p:nvSpPr>
        <p:spPr bwMode="auto">
          <a:xfrm>
            <a:off x="8078200" y="3086218"/>
            <a:ext cx="921716" cy="5175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Obdĺžnik 9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2" name="Obdĺžnik 11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423934" y="5436040"/>
            <a:ext cx="2688843" cy="57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/>
              <a:t>5 </a:t>
            </a:r>
            <a:r>
              <a:rPr lang="sk-SK" kern="0" dirty="0"/>
              <a:t>mincí</a:t>
            </a:r>
          </a:p>
        </p:txBody>
      </p:sp>
      <p:sp>
        <p:nvSpPr>
          <p:cNvPr id="20" name="BlokTextu 19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</a:t>
            </a:r>
            <a:r>
              <a:rPr lang="sk-SK" sz="16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7910409" y="2501060"/>
            <a:ext cx="12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/>
              <a:t>hodnoty mincí</a:t>
            </a:r>
            <a:endParaRPr lang="en-GB" sz="1800" b="1" dirty="0"/>
          </a:p>
        </p:txBody>
      </p:sp>
      <p:sp>
        <p:nvSpPr>
          <p:cNvPr id="23" name="Obdĺžnik 22"/>
          <p:cNvSpPr/>
          <p:nvPr/>
        </p:nvSpPr>
        <p:spPr bwMode="auto">
          <a:xfrm>
            <a:off x="1308805" y="3430671"/>
            <a:ext cx="921716" cy="517525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1444900" y="3439778"/>
            <a:ext cx="66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5" name="Obdĺžnik 24"/>
          <p:cNvSpPr/>
          <p:nvPr/>
        </p:nvSpPr>
        <p:spPr bwMode="auto">
          <a:xfrm>
            <a:off x="1316407" y="5017535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bdĺžnik 25"/>
          <p:cNvSpPr/>
          <p:nvPr/>
        </p:nvSpPr>
        <p:spPr bwMode="auto">
          <a:xfrm>
            <a:off x="1306193" y="4718292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bdĺžnik 26"/>
          <p:cNvSpPr/>
          <p:nvPr/>
        </p:nvSpPr>
        <p:spPr bwMode="auto">
          <a:xfrm>
            <a:off x="1314436" y="4414473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bdĺžnik 27"/>
          <p:cNvSpPr/>
          <p:nvPr/>
        </p:nvSpPr>
        <p:spPr bwMode="auto">
          <a:xfrm>
            <a:off x="1314436" y="4095117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1436532" y="3953914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1" name="BlokTextu 30"/>
          <p:cNvSpPr txBox="1"/>
          <p:nvPr/>
        </p:nvSpPr>
        <p:spPr>
          <a:xfrm>
            <a:off x="1438209" y="4267084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1439886" y="4580255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3" name="BlokTextu 32"/>
          <p:cNvSpPr txBox="1"/>
          <p:nvPr/>
        </p:nvSpPr>
        <p:spPr>
          <a:xfrm>
            <a:off x="1441562" y="4873328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4" name="BlokTextu 33"/>
          <p:cNvSpPr txBox="1"/>
          <p:nvPr/>
        </p:nvSpPr>
        <p:spPr>
          <a:xfrm>
            <a:off x="1423835" y="2929682"/>
            <a:ext cx="68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15</a:t>
            </a:r>
            <a:r>
              <a:rPr lang="sk-SK" sz="2400" b="1" dirty="0">
                <a:latin typeface="Times" pitchFamily="18" charset="0"/>
              </a:rPr>
              <a:t>¢</a:t>
            </a:r>
            <a:endParaRPr lang="en-GB" b="1" dirty="0"/>
          </a:p>
        </p:txBody>
      </p:sp>
      <p:cxnSp>
        <p:nvCxnSpPr>
          <p:cNvPr id="4" name="Rovná spojnica 3"/>
          <p:cNvCxnSpPr/>
          <p:nvPr/>
        </p:nvCxnSpPr>
        <p:spPr bwMode="auto">
          <a:xfrm flipH="1">
            <a:off x="763675" y="2733152"/>
            <a:ext cx="2049863" cy="3094892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" name="Rovná spojnica 5"/>
          <p:cNvCxnSpPr/>
          <p:nvPr/>
        </p:nvCxnSpPr>
        <p:spPr bwMode="auto">
          <a:xfrm>
            <a:off x="904352" y="2733152"/>
            <a:ext cx="1909186" cy="3094892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5" name="Zaoblený obdĺžnik 34"/>
          <p:cNvSpPr/>
          <p:nvPr/>
        </p:nvSpPr>
        <p:spPr bwMode="auto">
          <a:xfrm>
            <a:off x="2370857" y="3797062"/>
            <a:ext cx="2552282" cy="783193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</a:rPr>
              <a:t>Toto nie je optimálne</a:t>
            </a:r>
            <a:r>
              <a:rPr kumimoji="0" lang="sk-SK" sz="2000" b="1" i="0" u="none" strike="noStrike" cap="none" normalizeH="0" dirty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</a:rPr>
              <a:t> riešenie</a:t>
            </a: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0406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>
                <a:latin typeface="+mn-lt"/>
              </a:rPr>
              <a:t>Obsah</a:t>
            </a:r>
            <a:endParaRPr lang="en-US" dirty="0"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35908" y="2368006"/>
            <a:ext cx="3246855" cy="255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sk-SK" b="1" kern="0" dirty="0"/>
              <a:t>chamtivý</a:t>
            </a:r>
          </a:p>
          <a:p>
            <a:r>
              <a:rPr lang="sk-SK" b="1" kern="0" dirty="0"/>
              <a:t>n</a:t>
            </a:r>
            <a:r>
              <a:rPr lang="en-US" b="1" kern="0" dirty="0" err="1"/>
              <a:t>en</a:t>
            </a:r>
            <a:r>
              <a:rPr lang="sk-SK" b="1" kern="0" dirty="0" err="1"/>
              <a:t>ásytný</a:t>
            </a:r>
            <a:endParaRPr lang="sk-SK" b="1" kern="0" dirty="0"/>
          </a:p>
          <a:p>
            <a:r>
              <a:rPr lang="sk-SK" b="1" kern="0" dirty="0"/>
              <a:t>pažravý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605385" y="817897"/>
            <a:ext cx="3316511" cy="4791871"/>
            <a:chOff x="3042495" y="2096314"/>
            <a:chExt cx="3316511" cy="4791871"/>
          </a:xfrm>
        </p:grpSpPr>
        <p:pic>
          <p:nvPicPr>
            <p:cNvPr id="8" name="Obrázok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25976">
              <a:off x="2304815" y="2833994"/>
              <a:ext cx="4791871" cy="3316511"/>
            </a:xfrm>
            <a:prstGeom prst="rect">
              <a:avLst/>
            </a:prstGeom>
          </p:spPr>
        </p:pic>
        <p:sp>
          <p:nvSpPr>
            <p:cNvPr id="9" name="Ovál 8"/>
            <p:cNvSpPr/>
            <p:nvPr/>
          </p:nvSpPr>
          <p:spPr bwMode="auto">
            <a:xfrm>
              <a:off x="4210489" y="3498107"/>
              <a:ext cx="393409" cy="415142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807885" y="3000889"/>
            <a:ext cx="2425157" cy="644552"/>
          </a:xfrm>
        </p:spPr>
        <p:txBody>
          <a:bodyPr/>
          <a:lstStyle/>
          <a:p>
            <a:r>
              <a:rPr lang="sk-SK" b="1" dirty="0"/>
              <a:t>GREEDY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45607 -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5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55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 1"/>
          <p:cNvSpPr/>
          <p:nvPr/>
        </p:nvSpPr>
        <p:spPr bwMode="auto">
          <a:xfrm>
            <a:off x="5039318" y="4782265"/>
            <a:ext cx="1530711" cy="57327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Zaoblený obdĺžnik 27"/>
          <p:cNvSpPr/>
          <p:nvPr/>
        </p:nvSpPr>
        <p:spPr bwMode="auto">
          <a:xfrm>
            <a:off x="276682" y="1276938"/>
            <a:ext cx="1642554" cy="561910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Greedy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stratégia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9" y="1276938"/>
            <a:ext cx="8113692" cy="117302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Zmena</a:t>
            </a:r>
            <a:r>
              <a:rPr lang="en-US" dirty="0">
                <a:solidFill>
                  <a:srgbClr val="FF0000"/>
                </a:solidFill>
              </a:rPr>
              <a:t> !</a:t>
            </a:r>
          </a:p>
          <a:p>
            <a:r>
              <a:rPr lang="sk-SK" dirty="0">
                <a:solidFill>
                  <a:schemeClr val="tx1"/>
                </a:solidFill>
              </a:rPr>
              <a:t>podľa tejto stratégie by sme vybrali</a:t>
            </a:r>
            <a:r>
              <a:rPr lang="en-US" dirty="0">
                <a:solidFill>
                  <a:schemeClr val="tx1"/>
                </a:solidFill>
              </a:rPr>
              <a:t>: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8" name="Obdĺžnik 7"/>
          <p:cNvSpPr/>
          <p:nvPr/>
        </p:nvSpPr>
        <p:spPr bwMode="auto">
          <a:xfrm>
            <a:off x="8078200" y="3086218"/>
            <a:ext cx="921716" cy="5175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8011790" y="3095325"/>
            <a:ext cx="106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Obdĺžnik 9"/>
          <p:cNvSpPr/>
          <p:nvPr/>
        </p:nvSpPr>
        <p:spPr bwMode="auto">
          <a:xfrm>
            <a:off x="8078199" y="3962998"/>
            <a:ext cx="921717" cy="223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8042751" y="3873032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2" name="Obdĺžnik 11"/>
          <p:cNvSpPr/>
          <p:nvPr/>
        </p:nvSpPr>
        <p:spPr bwMode="auto">
          <a:xfrm>
            <a:off x="8075589" y="4587463"/>
            <a:ext cx="924327" cy="144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bdĺžnik 12"/>
          <p:cNvSpPr/>
          <p:nvPr/>
        </p:nvSpPr>
        <p:spPr bwMode="auto">
          <a:xfrm>
            <a:off x="1308805" y="3430671"/>
            <a:ext cx="921716" cy="517525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1444900" y="3439778"/>
            <a:ext cx="66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</a:t>
            </a:r>
            <a:r>
              <a:rPr lang="sk-SK" sz="28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5" name="Obdĺžnik 14"/>
          <p:cNvSpPr/>
          <p:nvPr/>
        </p:nvSpPr>
        <p:spPr bwMode="auto">
          <a:xfrm>
            <a:off x="1316407" y="5017535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bdĺžnik 15"/>
          <p:cNvSpPr/>
          <p:nvPr/>
        </p:nvSpPr>
        <p:spPr bwMode="auto">
          <a:xfrm>
            <a:off x="1306193" y="4718292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bdĺžnik 16"/>
          <p:cNvSpPr/>
          <p:nvPr/>
        </p:nvSpPr>
        <p:spPr bwMode="auto">
          <a:xfrm>
            <a:off x="1314436" y="4414473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bdĺžnik 17"/>
          <p:cNvSpPr/>
          <p:nvPr/>
        </p:nvSpPr>
        <p:spPr bwMode="auto">
          <a:xfrm>
            <a:off x="1314436" y="4095117"/>
            <a:ext cx="924327" cy="1440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bdĺžnik 19"/>
          <p:cNvSpPr/>
          <p:nvPr/>
        </p:nvSpPr>
        <p:spPr bwMode="auto">
          <a:xfrm>
            <a:off x="5310712" y="3418844"/>
            <a:ext cx="921717" cy="22343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5275264" y="3328878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2" name="Obdĺžnik 21"/>
          <p:cNvSpPr/>
          <p:nvPr/>
        </p:nvSpPr>
        <p:spPr bwMode="auto">
          <a:xfrm>
            <a:off x="5302415" y="3813636"/>
            <a:ext cx="921717" cy="22343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5266967" y="3723670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4" name="Obdĺžnik 23"/>
          <p:cNvSpPr/>
          <p:nvPr/>
        </p:nvSpPr>
        <p:spPr bwMode="auto">
          <a:xfrm>
            <a:off x="5289680" y="4215159"/>
            <a:ext cx="921717" cy="22343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5254232" y="4125193"/>
            <a:ext cx="97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423934" y="5436040"/>
            <a:ext cx="2688843" cy="57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/>
              <a:t>5 </a:t>
            </a:r>
            <a:r>
              <a:rPr lang="sk-SK" kern="0" dirty="0"/>
              <a:t>mincí</a:t>
            </a: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5112125" y="4811916"/>
            <a:ext cx="1379802" cy="47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sk-SK" kern="0" dirty="0"/>
              <a:t>3</a:t>
            </a:r>
            <a:r>
              <a:rPr lang="en-US" kern="0" dirty="0"/>
              <a:t> </a:t>
            </a:r>
            <a:r>
              <a:rPr lang="sk-SK" kern="0" dirty="0"/>
              <a:t>mince</a:t>
            </a:r>
          </a:p>
        </p:txBody>
      </p:sp>
      <p:sp>
        <p:nvSpPr>
          <p:cNvPr id="26" name="BlokTextu 25"/>
          <p:cNvSpPr txBox="1"/>
          <p:nvPr/>
        </p:nvSpPr>
        <p:spPr>
          <a:xfrm>
            <a:off x="8024329" y="4467561"/>
            <a:ext cx="97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</a:t>
            </a:r>
            <a:r>
              <a:rPr lang="sk-SK" sz="1600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7" name="BlokTextu 26"/>
          <p:cNvSpPr txBox="1"/>
          <p:nvPr/>
        </p:nvSpPr>
        <p:spPr>
          <a:xfrm>
            <a:off x="7910409" y="2501060"/>
            <a:ext cx="12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/>
              <a:t>hodnoty mincí</a:t>
            </a:r>
            <a:endParaRPr lang="en-GB" sz="1800" b="1" dirty="0"/>
          </a:p>
        </p:txBody>
      </p:sp>
      <p:sp>
        <p:nvSpPr>
          <p:cNvPr id="29" name="BlokTextu 28"/>
          <p:cNvSpPr txBox="1"/>
          <p:nvPr/>
        </p:nvSpPr>
        <p:spPr>
          <a:xfrm>
            <a:off x="1436532" y="3953914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1438209" y="4267084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3" name="BlokTextu 32"/>
          <p:cNvSpPr txBox="1"/>
          <p:nvPr/>
        </p:nvSpPr>
        <p:spPr>
          <a:xfrm>
            <a:off x="1439886" y="4580255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4" name="BlokTextu 33"/>
          <p:cNvSpPr txBox="1"/>
          <p:nvPr/>
        </p:nvSpPr>
        <p:spPr>
          <a:xfrm>
            <a:off x="1441562" y="4873328"/>
            <a:ext cx="66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sk-SK" b="1" dirty="0">
                <a:solidFill>
                  <a:schemeClr val="bg1"/>
                </a:solidFill>
                <a:latin typeface="Times" pitchFamily="18" charset="0"/>
              </a:rPr>
              <a:t>¢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5" name="BlokTextu 34"/>
          <p:cNvSpPr txBox="1"/>
          <p:nvPr/>
        </p:nvSpPr>
        <p:spPr>
          <a:xfrm>
            <a:off x="1423835" y="2929682"/>
            <a:ext cx="68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15</a:t>
            </a:r>
            <a:r>
              <a:rPr lang="sk-SK" sz="2400" b="1" dirty="0">
                <a:latin typeface="Times" pitchFamily="18" charset="0"/>
              </a:rPr>
              <a:t>¢</a:t>
            </a:r>
            <a:endParaRPr lang="en-GB" b="1" dirty="0"/>
          </a:p>
        </p:txBody>
      </p:sp>
      <p:sp>
        <p:nvSpPr>
          <p:cNvPr id="36" name="BlokTextu 35"/>
          <p:cNvSpPr txBox="1"/>
          <p:nvPr/>
        </p:nvSpPr>
        <p:spPr>
          <a:xfrm>
            <a:off x="5404656" y="2931361"/>
            <a:ext cx="68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15</a:t>
            </a:r>
            <a:r>
              <a:rPr lang="sk-SK" sz="2400" b="1" dirty="0">
                <a:latin typeface="Times" pitchFamily="18" charset="0"/>
              </a:rPr>
              <a:t>¢</a:t>
            </a:r>
            <a:endParaRPr lang="en-GB" b="1" dirty="0"/>
          </a:p>
        </p:txBody>
      </p:sp>
      <p:cxnSp>
        <p:nvCxnSpPr>
          <p:cNvPr id="37" name="Rovná spojnica 36"/>
          <p:cNvCxnSpPr/>
          <p:nvPr/>
        </p:nvCxnSpPr>
        <p:spPr bwMode="auto">
          <a:xfrm flipH="1">
            <a:off x="763675" y="2733152"/>
            <a:ext cx="2049863" cy="3094892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8" name="Rovná spojnica 37"/>
          <p:cNvCxnSpPr/>
          <p:nvPr/>
        </p:nvCxnSpPr>
        <p:spPr bwMode="auto">
          <a:xfrm>
            <a:off x="904352" y="2733152"/>
            <a:ext cx="1909186" cy="3094892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9" name="Zaoblený obdĺžnik 38"/>
          <p:cNvSpPr/>
          <p:nvPr/>
        </p:nvSpPr>
        <p:spPr bwMode="auto">
          <a:xfrm>
            <a:off x="2970946" y="3147391"/>
            <a:ext cx="2130807" cy="1464231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Existuje riešenie</a:t>
            </a:r>
            <a:br>
              <a:rPr lang="sk-SK" b="1" dirty="0"/>
            </a:br>
            <a:r>
              <a:rPr kumimoji="0" lang="sk-SK" sz="2000" b="1" i="0" u="none" strike="noStrike" cap="none" normalizeH="0" dirty="0">
                <a:ln>
                  <a:noFill/>
                </a:ln>
                <a:effectLst/>
                <a:latin typeface="Arial" charset="0"/>
              </a:rPr>
              <a:t>s menším počtom mincí</a:t>
            </a:r>
            <a:endParaRPr kumimoji="0" lang="en-GB" sz="2000" b="1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90465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 err="1">
                <a:latin typeface="+mj-lt"/>
              </a:rPr>
              <a:t>Greedy</a:t>
            </a:r>
            <a:r>
              <a:rPr lang="sk-SK" dirty="0">
                <a:latin typeface="+mj-lt"/>
              </a:rPr>
              <a:t> algoritmy</a:t>
            </a:r>
            <a:endParaRPr lang="en-US" dirty="0">
              <a:latin typeface="+mj-lt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dirty="0" err="1">
                <a:solidFill>
                  <a:schemeClr val="tx1"/>
                </a:solidFill>
              </a:rPr>
              <a:t>Greedy</a:t>
            </a:r>
            <a:r>
              <a:rPr lang="sk-SK" dirty="0">
                <a:solidFill>
                  <a:schemeClr val="tx1"/>
                </a:solidFill>
              </a:rPr>
              <a:t> algoritmy riešia </a:t>
            </a:r>
            <a:r>
              <a:rPr lang="sk-SK" b="1" dirty="0">
                <a:solidFill>
                  <a:srgbClr val="FF3300"/>
                </a:solidFill>
              </a:rPr>
              <a:t>optimalizačné problémy</a:t>
            </a:r>
            <a:r>
              <a:rPr lang="sk-SK" dirty="0"/>
              <a:t> pomocou postupností výberov položiek do riešenia.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dirty="0"/>
              <a:t>Výbery musia byť:</a:t>
            </a:r>
          </a:p>
          <a:p>
            <a:pPr eaLnBrk="1" hangingPunct="1">
              <a:lnSpc>
                <a:spcPct val="90000"/>
              </a:lnSpc>
            </a:pPr>
            <a:r>
              <a:rPr lang="sk-SK" i="1" dirty="0">
                <a:solidFill>
                  <a:schemeClr val="accent2"/>
                </a:solidFill>
              </a:rPr>
              <a:t>Realizovateľné</a:t>
            </a:r>
            <a:br>
              <a:rPr lang="sk-SK" i="1" dirty="0">
                <a:solidFill>
                  <a:schemeClr val="accent2"/>
                </a:solidFill>
              </a:rPr>
            </a:br>
            <a:r>
              <a:rPr lang="sk-SK" i="1" dirty="0">
                <a:solidFill>
                  <a:schemeClr val="accent2"/>
                </a:solidFill>
              </a:rPr>
              <a:t>	</a:t>
            </a:r>
            <a:r>
              <a:rPr lang="sk-SK" i="1" dirty="0"/>
              <a:t> – </a:t>
            </a:r>
            <a:r>
              <a:rPr lang="sk-SK" sz="2400" i="1" dirty="0"/>
              <a:t>musia zachovať obmedzenia problému</a:t>
            </a:r>
            <a:endParaRPr lang="sk-SK" sz="3200" i="1" dirty="0"/>
          </a:p>
          <a:p>
            <a:pPr eaLnBrk="1" hangingPunct="1">
              <a:lnSpc>
                <a:spcPct val="90000"/>
              </a:lnSpc>
            </a:pPr>
            <a:r>
              <a:rPr lang="sk-SK" i="1" dirty="0">
                <a:solidFill>
                  <a:schemeClr val="accent2"/>
                </a:solidFill>
              </a:rPr>
              <a:t>Lokálne optimálne</a:t>
            </a:r>
            <a:br>
              <a:rPr lang="sk-SK" i="1" dirty="0">
                <a:solidFill>
                  <a:schemeClr val="accent2"/>
                </a:solidFill>
              </a:rPr>
            </a:br>
            <a:r>
              <a:rPr lang="sk-SK" i="1" dirty="0"/>
              <a:t>	– </a:t>
            </a:r>
            <a:r>
              <a:rPr lang="sk-SK" sz="2400" i="1" dirty="0"/>
              <a:t>musia poskytovať</a:t>
            </a:r>
            <a:r>
              <a:rPr lang="sk-SK" sz="3200" i="1" dirty="0"/>
              <a:t> </a:t>
            </a:r>
            <a:r>
              <a:rPr lang="sk-SK" sz="2400" i="1" dirty="0"/>
              <a:t>najlepší lokálny výber</a:t>
            </a:r>
            <a:br>
              <a:rPr lang="sk-SK" sz="2400" i="1" dirty="0"/>
            </a:br>
            <a:r>
              <a:rPr lang="sk-SK" sz="2400" i="1" dirty="0"/>
              <a:t>		medzi všetkými možnými výbermi v danom kroku</a:t>
            </a:r>
            <a:endParaRPr lang="sk-SK" sz="2400" dirty="0"/>
          </a:p>
          <a:p>
            <a:pPr eaLnBrk="1" hangingPunct="1">
              <a:lnSpc>
                <a:spcPct val="90000"/>
              </a:lnSpc>
            </a:pPr>
            <a:r>
              <a:rPr lang="sk-SK" i="1" dirty="0">
                <a:solidFill>
                  <a:schemeClr val="accent2"/>
                </a:solidFill>
              </a:rPr>
              <a:t>Nezrušiteľné</a:t>
            </a:r>
            <a:br>
              <a:rPr lang="sk-SK" i="1" dirty="0">
                <a:solidFill>
                  <a:schemeClr val="accent2"/>
                </a:solidFill>
              </a:rPr>
            </a:br>
            <a:r>
              <a:rPr lang="sk-SK" i="1" dirty="0"/>
              <a:t>	– </a:t>
            </a:r>
            <a:r>
              <a:rPr lang="sk-SK" sz="2400" i="1" dirty="0"/>
              <a:t>raz urobený výber prvkov do postupnosti je nezmeniteľný,</a:t>
            </a:r>
            <a:br>
              <a:rPr lang="en-US" sz="2400" i="1" dirty="0"/>
            </a:br>
            <a:r>
              <a:rPr lang="en-US" sz="2400" i="1" dirty="0"/>
              <a:t>		</a:t>
            </a:r>
            <a:r>
              <a:rPr lang="sk-SK" sz="2400" i="1" dirty="0"/>
              <a:t>nedá sa zobrať späť a opraviť</a:t>
            </a:r>
            <a:endParaRPr lang="sk-SK" sz="2000" dirty="0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 err="1">
                <a:latin typeface="+mj-lt"/>
              </a:rPr>
              <a:t>Greedy</a:t>
            </a:r>
            <a:r>
              <a:rPr lang="sk-SK" dirty="0">
                <a:latin typeface="+mj-lt"/>
              </a:rPr>
              <a:t> algoritmy</a:t>
            </a:r>
            <a:endParaRPr lang="en-US" dirty="0">
              <a:latin typeface="+mj-lt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sk-SK" sz="24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sk-SK" sz="24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sk-SK" sz="24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sk-SK" sz="2400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sk-SK" sz="3200" dirty="0"/>
              <a:t>Pre niektoré optimalizačné problémy „</a:t>
            </a:r>
            <a:r>
              <a:rPr lang="sk-SK" sz="3200" dirty="0" err="1"/>
              <a:t>greedy</a:t>
            </a:r>
            <a:r>
              <a:rPr lang="sk-SK" sz="3200" dirty="0"/>
              <a:t>“ prístup nedáva optimálny výsledok</a:t>
            </a:r>
            <a:r>
              <a:rPr lang="en-US" sz="3200" dirty="0"/>
              <a:t>.</a:t>
            </a:r>
            <a:endParaRPr lang="sk-SK" sz="3200" dirty="0"/>
          </a:p>
          <a:p>
            <a:pPr eaLnBrk="1" hangingPunct="1">
              <a:lnSpc>
                <a:spcPct val="90000"/>
              </a:lnSpc>
            </a:pPr>
            <a:endParaRPr lang="sk-SK" dirty="0"/>
          </a:p>
        </p:txBody>
      </p:sp>
      <p:sp>
        <p:nvSpPr>
          <p:cNvPr id="3" name="Bublina v tvare zaobleného obdĺžnika 2"/>
          <p:cNvSpPr/>
          <p:nvPr/>
        </p:nvSpPr>
        <p:spPr bwMode="auto">
          <a:xfrm>
            <a:off x="3366198" y="4783016"/>
            <a:ext cx="3466681" cy="919401"/>
          </a:xfrm>
          <a:prstGeom prst="wedgeRoundRectCallout">
            <a:avLst>
              <a:gd name="adj1" fmla="val -40148"/>
              <a:gd name="adj2" fmla="val -120019"/>
              <a:gd name="adj3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sk-SK" sz="2400"/>
              <a:t>videli sme to v poslednom príklade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593655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Čo sa deje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96863" y="1276350"/>
            <a:ext cx="8285162" cy="5300663"/>
          </a:xfrm>
        </p:spPr>
        <p:txBody>
          <a:bodyPr/>
          <a:lstStyle/>
          <a:p>
            <a:pPr eaLnBrk="1" hangingPunct="1"/>
            <a:r>
              <a:rPr lang="sk-SK" dirty="0"/>
              <a:t>Každá iterácia v </a:t>
            </a:r>
            <a:r>
              <a:rPr lang="en-US" dirty="0"/>
              <a:t>greedy </a:t>
            </a:r>
            <a:r>
              <a:rPr lang="sk-SK" dirty="0"/>
              <a:t>algoritme pozostáva z nasledujúcich častí</a:t>
            </a:r>
            <a:r>
              <a:rPr lang="en-US" dirty="0"/>
              <a:t>:</a:t>
            </a:r>
          </a:p>
          <a:p>
            <a:pPr lvl="1" eaLnBrk="1" hangingPunct="1"/>
            <a:r>
              <a:rPr lang="en-US" sz="2800" dirty="0">
                <a:solidFill>
                  <a:srgbClr val="FF0000"/>
                </a:solidFill>
              </a:rPr>
              <a:t>V</a:t>
            </a:r>
            <a:r>
              <a:rPr lang="sk-SK" sz="2800" dirty="0" err="1">
                <a:solidFill>
                  <a:srgbClr val="FF0000"/>
                </a:solidFill>
              </a:rPr>
              <a:t>ýber</a:t>
            </a:r>
            <a:r>
              <a:rPr lang="sk-SK" sz="2800" dirty="0">
                <a:solidFill>
                  <a:srgbClr val="FF0000"/>
                </a:solidFill>
              </a:rPr>
              <a:t> </a:t>
            </a:r>
            <a:r>
              <a:rPr lang="sk-SK" sz="2800" dirty="0"/>
              <a:t>-</a:t>
            </a:r>
            <a:r>
              <a:rPr lang="en-US" sz="2800" dirty="0"/>
              <a:t> </a:t>
            </a:r>
            <a:r>
              <a:rPr lang="sk-SK" sz="2800" dirty="0"/>
              <a:t>vyberá ďalšiu položku</a:t>
            </a:r>
            <a:endParaRPr lang="en-US" sz="2800" dirty="0"/>
          </a:p>
          <a:p>
            <a:pPr lvl="1" eaLnBrk="1" hangingPunct="1"/>
            <a:r>
              <a:rPr lang="sk-SK" sz="2800" dirty="0">
                <a:solidFill>
                  <a:srgbClr val="FF0000"/>
                </a:solidFill>
              </a:rPr>
              <a:t>Kontrola realizovateľnosti</a:t>
            </a:r>
            <a:r>
              <a:rPr lang="sk-SK" sz="2800" dirty="0"/>
              <a:t> -</a:t>
            </a:r>
            <a:r>
              <a:rPr lang="en-US" sz="2800" dirty="0"/>
              <a:t> </a:t>
            </a:r>
            <a:r>
              <a:rPr lang="sk-SK" sz="2800" dirty="0"/>
              <a:t>výber položky tak, aby spĺňala obmedzenia problému</a:t>
            </a:r>
          </a:p>
          <a:p>
            <a:pPr lvl="1"/>
            <a:r>
              <a:rPr lang="sk-SK" sz="2800" dirty="0">
                <a:solidFill>
                  <a:srgbClr val="FF0000"/>
                </a:solidFill>
              </a:rPr>
              <a:t>Kontrola lokálneho optima </a:t>
            </a:r>
            <a:r>
              <a:rPr lang="sk-SK" sz="2800" dirty="0">
                <a:solidFill>
                  <a:schemeClr val="tx1"/>
                </a:solidFill>
              </a:rPr>
              <a:t>- overuje, či výber vytvára lokálne optimálne r</a:t>
            </a:r>
            <a:r>
              <a:rPr lang="sk-SK" sz="2800" dirty="0"/>
              <a:t>iešenie</a:t>
            </a:r>
            <a:endParaRPr lang="en-US" sz="2800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sz="2800" dirty="0">
                <a:solidFill>
                  <a:srgbClr val="FF0000"/>
                </a:solidFill>
              </a:rPr>
              <a:t>Kontrola riešenia</a:t>
            </a:r>
            <a:r>
              <a:rPr lang="sk-SK" sz="2800" dirty="0"/>
              <a:t> -</a:t>
            </a:r>
            <a:r>
              <a:rPr lang="en-US" sz="2800" dirty="0"/>
              <a:t> </a:t>
            </a:r>
            <a:r>
              <a:rPr lang="sk-SK" sz="2800" dirty="0"/>
              <a:t>zisťuje, či je globálne riešenie </a:t>
            </a:r>
            <a:r>
              <a:rPr lang="en-US" sz="2800" dirty="0"/>
              <a:t>u</a:t>
            </a:r>
            <a:r>
              <a:rPr lang="sk-SK" sz="2800" dirty="0"/>
              <a:t>ž dosiahnuté alebo nie</a:t>
            </a:r>
            <a:endParaRPr lang="en-US" sz="2800"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Úloha o dláždení</a:t>
            </a: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8231" y="1276350"/>
            <a:ext cx="7971350" cy="5300663"/>
          </a:xfrm>
          <a:noFill/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Úloha o dláždení</a:t>
            </a: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70067" y="3178606"/>
            <a:ext cx="4830556" cy="3212147"/>
          </a:xfr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6862" y="1276351"/>
            <a:ext cx="8465301" cy="264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sk-SK" kern="0" dirty="0"/>
              <a:t>V odľahlej malej horskej obci chce starosta konečne vyriešiť problém s cestou medzi jednotlivými domami.</a:t>
            </a:r>
          </a:p>
          <a:p>
            <a:pPr lvl="1"/>
            <a:r>
              <a:rPr lang="sk-SK" kern="0" dirty="0"/>
              <a:t>domy nie sú umiestnené na jednej ulici, ale sú od seba vzdialené rôzne vzdialenosti a cestičky sú len vychodené, bez povrchovej úpravy</a:t>
            </a:r>
          </a:p>
        </p:txBody>
      </p:sp>
    </p:spTree>
    <p:extLst>
      <p:ext uri="{BB962C8B-B14F-4D97-AF65-F5344CB8AC3E}">
        <p14:creationId xmlns:p14="http://schemas.microsoft.com/office/powerpoint/2010/main" val="282917912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Úloha o dláždení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6863" y="1286191"/>
            <a:ext cx="8585880" cy="118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sk-SK" kern="0" dirty="0"/>
              <a:t>Starosta chce vybudovať nové dláždené cesty medzi niektorými domami tak, aby:</a:t>
            </a:r>
          </a:p>
        </p:txBody>
      </p:sp>
      <p:sp>
        <p:nvSpPr>
          <p:cNvPr id="2" name="Zástupný objekt pre obsah 1"/>
          <p:cNvSpPr>
            <a:spLocks noGrp="1"/>
          </p:cNvSpPr>
          <p:nvPr>
            <p:ph idx="1"/>
          </p:nvPr>
        </p:nvSpPr>
        <p:spPr>
          <a:xfrm>
            <a:off x="296863" y="2285236"/>
            <a:ext cx="4948377" cy="5300326"/>
          </a:xfrm>
        </p:spPr>
        <p:txBody>
          <a:bodyPr/>
          <a:lstStyle/>
          <a:p>
            <a:pPr lvl="1"/>
            <a:r>
              <a:rPr lang="sk-SK" dirty="0"/>
              <a:t>sa dalo medzi ľubovoľnými dvoma domami prejsť po novej ceste,</a:t>
            </a:r>
          </a:p>
          <a:p>
            <a:pPr lvl="1"/>
            <a:r>
              <a:rPr lang="sk-SK" dirty="0"/>
              <a:t>ale zároveň chce,</a:t>
            </a:r>
            <a:br>
              <a:rPr lang="sk-SK" dirty="0"/>
            </a:br>
            <a:r>
              <a:rPr lang="sk-SK" dirty="0"/>
              <a:t>aby budoval čím</a:t>
            </a:r>
            <a:br>
              <a:rPr lang="sk-SK" dirty="0"/>
            </a:br>
            <a:r>
              <a:rPr lang="sk-SK" dirty="0"/>
              <a:t>menej metrov ciest.</a:t>
            </a:r>
          </a:p>
          <a:p>
            <a:r>
              <a:rPr lang="sk-SK" dirty="0"/>
              <a:t>Stojí pred otázkou</a:t>
            </a:r>
            <a:br>
              <a:rPr lang="sk-SK" dirty="0"/>
            </a:br>
            <a:r>
              <a:rPr lang="sk-SK" dirty="0"/>
              <a:t>medzi ktorými domami</a:t>
            </a:r>
            <a:br>
              <a:rPr lang="sk-SK" dirty="0"/>
            </a:br>
            <a:r>
              <a:rPr lang="sk-SK" dirty="0"/>
              <a:t>ich má vybudovať?</a:t>
            </a:r>
            <a:endParaRPr lang="en-US" dirty="0"/>
          </a:p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70067" y="3178606"/>
            <a:ext cx="4830556" cy="321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33906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Úloha o dláždení</a:t>
            </a:r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8231" y="1276350"/>
            <a:ext cx="7971350" cy="5300663"/>
          </a:xfrm>
          <a:noFill/>
        </p:spPr>
      </p:pic>
      <p:cxnSp>
        <p:nvCxnSpPr>
          <p:cNvPr id="33796" name="Rovná spojnica 4"/>
          <p:cNvCxnSpPr>
            <a:cxnSpLocks noChangeShapeType="1"/>
          </p:cNvCxnSpPr>
          <p:nvPr/>
        </p:nvCxnSpPr>
        <p:spPr bwMode="auto">
          <a:xfrm>
            <a:off x="3763963" y="4983163"/>
            <a:ext cx="823912" cy="60960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cxnSp>
        <p:nvCxnSpPr>
          <p:cNvPr id="33797" name="Rovná spojnica 5"/>
          <p:cNvCxnSpPr>
            <a:cxnSpLocks noChangeShapeType="1"/>
          </p:cNvCxnSpPr>
          <p:nvPr/>
        </p:nvCxnSpPr>
        <p:spPr bwMode="auto">
          <a:xfrm rot="5400000">
            <a:off x="4883944" y="2994819"/>
            <a:ext cx="1249362" cy="53340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sp>
        <p:nvSpPr>
          <p:cNvPr id="2" name="Bublina v tvare zaobleného obdĺžnika 1"/>
          <p:cNvSpPr/>
          <p:nvPr/>
        </p:nvSpPr>
        <p:spPr bwMode="auto">
          <a:xfrm>
            <a:off x="1679107" y="1768510"/>
            <a:ext cx="2481943" cy="1123712"/>
          </a:xfrm>
          <a:prstGeom prst="wedgeRoundRectCallout">
            <a:avLst>
              <a:gd name="adj1" fmla="val 95766"/>
              <a:gd name="adj2" fmla="val 67865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Tu by</a:t>
            </a:r>
            <a:r>
              <a:rPr kumimoji="0" lang="sk-SK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šlo </a:t>
            </a:r>
            <a:r>
              <a:rPr lang="sk-SK" dirty="0"/>
              <a:t>z</a:t>
            </a:r>
            <a:r>
              <a:rPr kumimoji="0" lang="sk-SK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ačať, lebo cesta je najkratšia?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Bublina v tvare zaobleného obdĺžnika 6"/>
          <p:cNvSpPr/>
          <p:nvPr/>
        </p:nvSpPr>
        <p:spPr bwMode="auto">
          <a:xfrm>
            <a:off x="1680787" y="1760140"/>
            <a:ext cx="2481943" cy="1123712"/>
          </a:xfrm>
          <a:prstGeom prst="wedgeRoundRectCallout">
            <a:avLst>
              <a:gd name="adj1" fmla="val 50827"/>
              <a:gd name="adj2" fmla="val 251178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Tu by</a:t>
            </a:r>
            <a:r>
              <a:rPr kumimoji="0" lang="sk-SK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šlo </a:t>
            </a:r>
            <a:r>
              <a:rPr lang="sk-SK" dirty="0"/>
              <a:t>z</a:t>
            </a:r>
            <a:r>
              <a:rPr kumimoji="0" lang="sk-SK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ačať, lebo cesta je najkratšia?</a:t>
            </a:r>
            <a:endParaRPr kumimoji="0" lang="en-GB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8231" y="1276350"/>
            <a:ext cx="7971350" cy="5300663"/>
          </a:xfrm>
          <a:noFill/>
        </p:spPr>
      </p:pic>
      <p:cxnSp>
        <p:nvCxnSpPr>
          <p:cNvPr id="34820" name="Rovná spojnica 4"/>
          <p:cNvCxnSpPr>
            <a:cxnSpLocks noChangeShapeType="1"/>
          </p:cNvCxnSpPr>
          <p:nvPr/>
        </p:nvCxnSpPr>
        <p:spPr bwMode="auto">
          <a:xfrm>
            <a:off x="3763963" y="4983163"/>
            <a:ext cx="823912" cy="60960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cxnSp>
        <p:nvCxnSpPr>
          <p:cNvPr id="34821" name="Rovná spojnica 5"/>
          <p:cNvCxnSpPr>
            <a:cxnSpLocks noChangeShapeType="1"/>
          </p:cNvCxnSpPr>
          <p:nvPr/>
        </p:nvCxnSpPr>
        <p:spPr bwMode="auto">
          <a:xfrm rot="5400000">
            <a:off x="4945063" y="2919413"/>
            <a:ext cx="1112837" cy="547687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cxnSp>
        <p:nvCxnSpPr>
          <p:cNvPr id="34822" name="Rovná spojnica 6"/>
          <p:cNvCxnSpPr>
            <a:cxnSpLocks noChangeShapeType="1"/>
          </p:cNvCxnSpPr>
          <p:nvPr/>
        </p:nvCxnSpPr>
        <p:spPr bwMode="auto">
          <a:xfrm rot="5400000">
            <a:off x="6555709" y="3743325"/>
            <a:ext cx="1233487" cy="366712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cxnSp>
        <p:nvCxnSpPr>
          <p:cNvPr id="34823" name="Rovná spojnica 8"/>
          <p:cNvCxnSpPr>
            <a:cxnSpLocks noChangeShapeType="1"/>
          </p:cNvCxnSpPr>
          <p:nvPr/>
        </p:nvCxnSpPr>
        <p:spPr bwMode="auto">
          <a:xfrm rot="10800000">
            <a:off x="5318125" y="4098925"/>
            <a:ext cx="1265238" cy="731838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cxnSp>
        <p:nvCxnSpPr>
          <p:cNvPr id="34824" name="Rovná spojnica 11"/>
          <p:cNvCxnSpPr>
            <a:cxnSpLocks noChangeShapeType="1"/>
          </p:cNvCxnSpPr>
          <p:nvPr/>
        </p:nvCxnSpPr>
        <p:spPr bwMode="auto">
          <a:xfrm rot="5400000">
            <a:off x="1524794" y="4556919"/>
            <a:ext cx="974725" cy="182563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cxnSp>
        <p:nvCxnSpPr>
          <p:cNvPr id="34825" name="Rovná spojnica 15"/>
          <p:cNvCxnSpPr>
            <a:cxnSpLocks noChangeShapeType="1"/>
          </p:cNvCxnSpPr>
          <p:nvPr/>
        </p:nvCxnSpPr>
        <p:spPr bwMode="auto">
          <a:xfrm rot="5400000">
            <a:off x="4152106" y="4717257"/>
            <a:ext cx="1417637" cy="30480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cxnSp>
        <p:nvCxnSpPr>
          <p:cNvPr id="34826" name="Rovná spojnica 17"/>
          <p:cNvCxnSpPr>
            <a:cxnSpLocks noChangeShapeType="1"/>
          </p:cNvCxnSpPr>
          <p:nvPr/>
        </p:nvCxnSpPr>
        <p:spPr bwMode="auto">
          <a:xfrm rot="10800000" flipV="1">
            <a:off x="2117725" y="4906963"/>
            <a:ext cx="1295400" cy="396875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cxnSp>
        <p:nvCxnSpPr>
          <p:cNvPr id="34827" name="Rovná spojnica 19"/>
          <p:cNvCxnSpPr>
            <a:cxnSpLocks noChangeShapeType="1"/>
          </p:cNvCxnSpPr>
          <p:nvPr/>
        </p:nvCxnSpPr>
        <p:spPr bwMode="auto">
          <a:xfrm rot="16200000" flipH="1">
            <a:off x="4160044" y="2986881"/>
            <a:ext cx="808038" cy="777875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cxnSp>
        <p:nvCxnSpPr>
          <p:cNvPr id="34828" name="Rovná spojnica 22"/>
          <p:cNvCxnSpPr>
            <a:cxnSpLocks noChangeShapeType="1"/>
          </p:cNvCxnSpPr>
          <p:nvPr/>
        </p:nvCxnSpPr>
        <p:spPr bwMode="auto">
          <a:xfrm>
            <a:off x="3063875" y="2530475"/>
            <a:ext cx="928688" cy="38100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none" w="sm" len="sm"/>
          </a:ln>
        </p:spPr>
      </p:cxnSp>
      <p:pic>
        <p:nvPicPr>
          <p:cNvPr id="34829" name="Picture 5" descr="skele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4434" y="1162050"/>
            <a:ext cx="12461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Úloha o dláždení</a:t>
            </a: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4" name="Bublina v tvare zaobleného obdĺžnika 13"/>
          <p:cNvSpPr/>
          <p:nvPr/>
        </p:nvSpPr>
        <p:spPr bwMode="auto">
          <a:xfrm>
            <a:off x="138685" y="1221820"/>
            <a:ext cx="2481943" cy="783193"/>
          </a:xfrm>
          <a:prstGeom prst="wedgeRoundRectCallout">
            <a:avLst>
              <a:gd name="adj1" fmla="val 26536"/>
              <a:gd name="adj2" fmla="val 23154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Takto by mohlo vyzerať riešenie</a:t>
            </a:r>
            <a:endParaRPr kumimoji="0" lang="en-GB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Bublina v tvare zaobleného obdĺžnika 14"/>
          <p:cNvSpPr/>
          <p:nvPr/>
        </p:nvSpPr>
        <p:spPr bwMode="auto">
          <a:xfrm>
            <a:off x="3946559" y="1567783"/>
            <a:ext cx="2481943" cy="783193"/>
          </a:xfrm>
          <a:prstGeom prst="wedgeRoundRectCallout">
            <a:avLst>
              <a:gd name="adj1" fmla="val 118034"/>
              <a:gd name="adj2" fmla="val -53826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b="1" dirty="0"/>
              <a:t>Získali sme „kostru“</a:t>
            </a:r>
            <a:endParaRPr kumimoji="0" lang="en-GB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21495" y="255588"/>
            <a:ext cx="8093075" cy="530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M</a:t>
            </a:r>
            <a:r>
              <a:rPr lang="sk-SK" dirty="0" err="1">
                <a:latin typeface="+mj-lt"/>
              </a:rPr>
              <a:t>inimáln</a:t>
            </a:r>
            <a:r>
              <a:rPr lang="en-US" dirty="0">
                <a:latin typeface="+mj-lt"/>
              </a:rPr>
              <a:t>a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kostr</a:t>
            </a:r>
            <a:r>
              <a:rPr lang="en-US" dirty="0">
                <a:latin typeface="+mj-lt"/>
              </a:rPr>
              <a:t>a</a:t>
            </a:r>
            <a:r>
              <a:rPr lang="sk-SK" dirty="0">
                <a:latin typeface="+mj-lt"/>
              </a:rPr>
              <a:t> </a:t>
            </a:r>
            <a:r>
              <a:rPr lang="en-GB" dirty="0">
                <a:latin typeface="+mj-lt"/>
              </a:rPr>
              <a:t>– </a:t>
            </a:r>
            <a:r>
              <a:rPr lang="sk-SK" dirty="0">
                <a:latin typeface="+mj-lt"/>
              </a:rPr>
              <a:t>motivácia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44475" y="1625600"/>
            <a:ext cx="6110288" cy="4891088"/>
          </a:xfrm>
        </p:spPr>
        <p:txBody>
          <a:bodyPr/>
          <a:lstStyle/>
          <a:p>
            <a:pPr eaLnBrk="1" hangingPunct="1"/>
            <a:r>
              <a:rPr lang="sk-SK" sz="2400" dirty="0"/>
              <a:t>Uvažujme </a:t>
            </a:r>
            <a:r>
              <a:rPr lang="sk-SK" sz="2400" dirty="0">
                <a:solidFill>
                  <a:schemeClr val="accent2"/>
                </a:solidFill>
              </a:rPr>
              <a:t>dopravnú sieť</a:t>
            </a:r>
          </a:p>
          <a:p>
            <a:pPr eaLnBrk="1" hangingPunct="1"/>
            <a:r>
              <a:rPr lang="sk-SK" sz="2400" dirty="0"/>
              <a:t>Máme nejaké </a:t>
            </a:r>
            <a:r>
              <a:rPr lang="sk-SK" sz="2400" dirty="0">
                <a:solidFill>
                  <a:schemeClr val="accent2"/>
                </a:solidFill>
              </a:rPr>
              <a:t>peniaze</a:t>
            </a:r>
            <a:r>
              <a:rPr lang="sk-SK" sz="2400" dirty="0"/>
              <a:t> z EÚ na výstavbu diaľnic</a:t>
            </a:r>
          </a:p>
          <a:p>
            <a:pPr eaLnBrk="1" hangingPunct="1"/>
            <a:r>
              <a:rPr lang="sk-SK" sz="2400" dirty="0">
                <a:solidFill>
                  <a:schemeClr val="accent2"/>
                </a:solidFill>
              </a:rPr>
              <a:t>Ktoré</a:t>
            </a:r>
            <a:r>
              <a:rPr lang="sk-SK" sz="2400" dirty="0"/>
              <a:t> cesty máme prerobiť na diaľnice, aby existovalo (nie nutne priame) </a:t>
            </a:r>
            <a:r>
              <a:rPr lang="sk-SK" sz="2400" b="1" dirty="0">
                <a:solidFill>
                  <a:srgbClr val="FF0000"/>
                </a:solidFill>
              </a:rPr>
              <a:t>spojenie medzi každými 2 mestami</a:t>
            </a:r>
            <a:r>
              <a:rPr lang="sk-SK" sz="2400" b="1" dirty="0"/>
              <a:t> </a:t>
            </a:r>
            <a:r>
              <a:rPr lang="sk-SK" sz="2400" dirty="0"/>
              <a:t>výhradne po diaľniciach a pritom aby sme minuli, čo </a:t>
            </a:r>
            <a:r>
              <a:rPr lang="sk-SK" sz="2400" dirty="0">
                <a:solidFill>
                  <a:schemeClr val="accent2"/>
                </a:solidFill>
              </a:rPr>
              <a:t>najmenej financií</a:t>
            </a:r>
          </a:p>
          <a:p>
            <a:pPr eaLnBrk="1" hangingPunct="1"/>
            <a:r>
              <a:rPr lang="sk-SK" sz="2400" u="sng" dirty="0">
                <a:solidFill>
                  <a:srgbClr val="FF0000"/>
                </a:solidFill>
              </a:rPr>
              <a:t>Vstup</a:t>
            </a:r>
            <a:r>
              <a:rPr lang="sk-SK" sz="2400" dirty="0">
                <a:solidFill>
                  <a:srgbClr val="FF0000"/>
                </a:solidFill>
              </a:rPr>
              <a:t>: </a:t>
            </a:r>
            <a:r>
              <a:rPr lang="sk-SK" sz="2400" dirty="0"/>
              <a:t>pre každý úsek spájajúci 2 mestá sú dané náklady na jeho prestavbu na diaľnicu</a:t>
            </a:r>
          </a:p>
          <a:p>
            <a:pPr eaLnBrk="1" hangingPunct="1"/>
            <a:endParaRPr lang="sk-SK" sz="2400" dirty="0"/>
          </a:p>
        </p:txBody>
      </p:sp>
      <p:pic>
        <p:nvPicPr>
          <p:cNvPr id="35844" name="Picture 5" descr="highw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5388" y="1711325"/>
            <a:ext cx="266065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>
                <a:latin typeface="+mn-lt"/>
              </a:rPr>
              <a:t>Obsah</a:t>
            </a:r>
            <a:endParaRPr lang="en-US" dirty="0">
              <a:latin typeface="+mn-lt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96778" y="1481958"/>
            <a:ext cx="8574505" cy="5095305"/>
          </a:xfrm>
        </p:spPr>
        <p:txBody>
          <a:bodyPr/>
          <a:lstStyle/>
          <a:p>
            <a:r>
              <a:rPr lang="sk-SK" b="1" dirty="0" err="1"/>
              <a:t>Greedy</a:t>
            </a:r>
            <a:r>
              <a:rPr lang="sk-SK" b="1" dirty="0"/>
              <a:t> stratégia, </a:t>
            </a:r>
            <a:r>
              <a:rPr lang="sk-SK" b="1" dirty="0" err="1"/>
              <a:t>greedy</a:t>
            </a:r>
            <a:r>
              <a:rPr lang="sk-SK" b="1" dirty="0"/>
              <a:t> algoritmus</a:t>
            </a:r>
          </a:p>
          <a:p>
            <a:pPr eaLnBrk="1" hangingPunct="1"/>
            <a:r>
              <a:rPr lang="sk-SK" b="1" dirty="0"/>
              <a:t>Minimálna kostra grafu</a:t>
            </a:r>
          </a:p>
          <a:p>
            <a:pPr eaLnBrk="1" hangingPunct="1"/>
            <a:r>
              <a:rPr lang="sk-SK" b="1" dirty="0"/>
              <a:t>Úloha o zastávkach autobusu </a:t>
            </a:r>
          </a:p>
          <a:p>
            <a:r>
              <a:rPr lang="sk-SK" b="1" dirty="0"/>
              <a:t>Jednoduchý rozvrhový problém</a:t>
            </a:r>
            <a:endParaRPr lang="en-US" b="1" dirty="0"/>
          </a:p>
          <a:p>
            <a:pPr eaLnBrk="1" hangingPunct="1"/>
            <a:r>
              <a:rPr lang="sk-SK" b="1" dirty="0"/>
              <a:t>Problém výberu úloh</a:t>
            </a:r>
          </a:p>
          <a:p>
            <a:pPr eaLnBrk="1" hangingPunct="1"/>
            <a:r>
              <a:rPr lang="sk-SK" b="1" dirty="0"/>
              <a:t>Problém plnenia batoha</a:t>
            </a:r>
          </a:p>
          <a:p>
            <a:pPr eaLnBrk="1" hangingPunct="1"/>
            <a:r>
              <a:rPr lang="sk-SK" b="1" dirty="0"/>
              <a:t>...</a:t>
            </a:r>
            <a:endParaRPr lang="en-US" b="1" dirty="0"/>
          </a:p>
          <a:p>
            <a:pPr marL="0" indent="0" eaLnBrk="1" hangingPunct="1">
              <a:buNone/>
            </a:pP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94505157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585" y="266406"/>
            <a:ext cx="6904037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>
                <a:latin typeface="+mj-lt"/>
              </a:rPr>
              <a:t>Iné praktické motivácie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530008" y="1604520"/>
            <a:ext cx="5470613" cy="4876800"/>
          </a:xfrm>
        </p:spPr>
        <p:txBody>
          <a:bodyPr/>
          <a:lstStyle/>
          <a:p>
            <a:pPr eaLnBrk="1" hangingPunct="1"/>
            <a:r>
              <a:rPr lang="sk-SK" sz="2400" dirty="0">
                <a:solidFill>
                  <a:srgbClr val="FF0000"/>
                </a:solidFill>
              </a:rPr>
              <a:t>Telefónna sieť: </a:t>
            </a:r>
            <a:r>
              <a:rPr lang="sk-SK" sz="2400" dirty="0"/>
              <a:t>ktoré linky prebudovať na optické, aby bolo možné presmerovať všetky hovory po optických linkách</a:t>
            </a:r>
            <a:br>
              <a:rPr lang="sk-SK" sz="2400" dirty="0"/>
            </a:br>
            <a:r>
              <a:rPr lang="sk-SK" sz="2400" dirty="0"/>
              <a:t>a chceme pritom minúť čo najmenej financií</a:t>
            </a:r>
            <a:r>
              <a:rPr lang="en-GB" sz="2400" dirty="0"/>
              <a:t>?</a:t>
            </a:r>
          </a:p>
          <a:p>
            <a:pPr eaLnBrk="1" hangingPunct="1"/>
            <a:r>
              <a:rPr lang="sk-SK" sz="2400" dirty="0"/>
              <a:t>Algoritmus na riešenie ako prvý navrhol </a:t>
            </a:r>
            <a:r>
              <a:rPr lang="en-GB" sz="2400" dirty="0"/>
              <a:t>v </a:t>
            </a:r>
            <a:r>
              <a:rPr lang="en-GB" sz="2400" dirty="0" err="1"/>
              <a:t>roku</a:t>
            </a:r>
            <a:r>
              <a:rPr lang="en-GB" sz="2400" dirty="0"/>
              <a:t> </a:t>
            </a:r>
            <a:r>
              <a:rPr lang="en-GB" sz="2400" dirty="0">
                <a:solidFill>
                  <a:schemeClr val="accent2"/>
                </a:solidFill>
              </a:rPr>
              <a:t>1926</a:t>
            </a:r>
            <a:r>
              <a:rPr lang="sk-SK" sz="2400" dirty="0">
                <a:solidFill>
                  <a:schemeClr val="accent2"/>
                </a:solidFill>
              </a:rPr>
              <a:t> Otakar Bor</a:t>
            </a:r>
            <a:r>
              <a:rPr lang="en-GB" sz="2400" dirty="0" err="1">
                <a:solidFill>
                  <a:schemeClr val="accent2"/>
                </a:solidFill>
              </a:rPr>
              <a:t>ůvka</a:t>
            </a:r>
            <a:r>
              <a:rPr lang="en-GB" sz="2400" dirty="0"/>
              <a:t>,</a:t>
            </a:r>
            <a:br>
              <a:rPr lang="sk-SK" sz="2400" dirty="0"/>
            </a:br>
            <a:r>
              <a:rPr lang="en-GB" sz="2400" dirty="0" err="1"/>
              <a:t>ke</a:t>
            </a:r>
            <a:r>
              <a:rPr lang="sk-SK" sz="2400" dirty="0"/>
              <a:t>ď riešil </a:t>
            </a:r>
            <a:r>
              <a:rPr lang="sk-SK" sz="2400" dirty="0">
                <a:solidFill>
                  <a:srgbClr val="FF0000"/>
                </a:solidFill>
              </a:rPr>
              <a:t>problém efektívnej </a:t>
            </a:r>
            <a:r>
              <a:rPr lang="sk-SK" sz="2400" dirty="0"/>
              <a:t>konštrukcie </a:t>
            </a:r>
            <a:r>
              <a:rPr lang="sk-SK" sz="2400" dirty="0">
                <a:solidFill>
                  <a:srgbClr val="FF0000"/>
                </a:solidFill>
              </a:rPr>
              <a:t>elektrickej siete </a:t>
            </a:r>
            <a:r>
              <a:rPr lang="sk-SK" sz="2400" dirty="0"/>
              <a:t>na Morave.</a:t>
            </a:r>
            <a:endParaRPr lang="en-GB" sz="2400" dirty="0"/>
          </a:p>
        </p:txBody>
      </p:sp>
      <p:pic>
        <p:nvPicPr>
          <p:cNvPr id="8194" name="Picture 2" descr="Otakar BorÅ¯vka. Zdroj: www.muni.cz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5" y="1604520"/>
            <a:ext cx="2970397" cy="40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318970" y="6028660"/>
            <a:ext cx="5348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100" dirty="0" err="1"/>
              <a:t>Zdroj:https</a:t>
            </a:r>
            <a:r>
              <a:rPr lang="sk-SK" sz="1100" dirty="0"/>
              <a:t>://encyklopedie.brna.cz/</a:t>
            </a:r>
            <a:r>
              <a:rPr lang="sk-SK" sz="1100" dirty="0" err="1"/>
              <a:t>home-mmb</a:t>
            </a:r>
            <a:r>
              <a:rPr lang="sk-SK" sz="1100" dirty="0"/>
              <a:t>/?</a:t>
            </a:r>
            <a:r>
              <a:rPr lang="sk-SK" sz="1100" dirty="0" err="1"/>
              <a:t>acc</a:t>
            </a:r>
            <a:r>
              <a:rPr lang="sk-SK" sz="1100" dirty="0"/>
              <a:t>=</a:t>
            </a:r>
            <a:r>
              <a:rPr lang="sk-SK" sz="1100" dirty="0" err="1"/>
              <a:t>profil_osobnosti&amp;load</a:t>
            </a:r>
            <a:r>
              <a:rPr lang="sk-SK" sz="1100" dirty="0"/>
              <a:t>=2471</a:t>
            </a:r>
            <a:endParaRPr lang="en-GB" sz="11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99356" y="1368425"/>
            <a:ext cx="8636000" cy="3064189"/>
          </a:xfrm>
        </p:spPr>
        <p:txBody>
          <a:bodyPr/>
          <a:lstStyle/>
          <a:p>
            <a:pPr eaLnBrk="1" hangingPunct="1"/>
            <a:r>
              <a:rPr lang="sk-SK" b="1" i="1" dirty="0">
                <a:solidFill>
                  <a:srgbClr val="FF0000"/>
                </a:solidFill>
              </a:rPr>
              <a:t>Kostra (</a:t>
            </a:r>
            <a:r>
              <a:rPr lang="en-US" b="1" i="1" dirty="0">
                <a:solidFill>
                  <a:srgbClr val="FF0000"/>
                </a:solidFill>
              </a:rPr>
              <a:t>spanning tree)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dirty="0"/>
              <a:t>súvislého grafu</a:t>
            </a:r>
            <a:r>
              <a:rPr lang="en-US" dirty="0"/>
              <a:t> </a:t>
            </a:r>
            <a:r>
              <a:rPr lang="en-US" i="1" dirty="0"/>
              <a:t>G</a:t>
            </a:r>
            <a:r>
              <a:rPr lang="sk-SK" i="1" dirty="0"/>
              <a:t>:</a:t>
            </a:r>
            <a:endParaRPr lang="sk-SK" dirty="0"/>
          </a:p>
          <a:p>
            <a:pPr marL="0" indent="0" eaLnBrk="1" hangingPunct="1">
              <a:buNone/>
            </a:pPr>
            <a:r>
              <a:rPr lang="sk-SK" dirty="0"/>
              <a:t>	súvislý</a:t>
            </a:r>
            <a:r>
              <a:rPr lang="en-US" dirty="0"/>
              <a:t> </a:t>
            </a:r>
            <a:r>
              <a:rPr lang="en-US" dirty="0" err="1"/>
              <a:t>acyklic</a:t>
            </a:r>
            <a:r>
              <a:rPr lang="sk-SK" dirty="0"/>
              <a:t>ký</a:t>
            </a:r>
            <a:r>
              <a:rPr lang="en-US" dirty="0"/>
              <a:t> </a:t>
            </a:r>
            <a:r>
              <a:rPr lang="sk-SK" dirty="0" err="1"/>
              <a:t>podgraf</a:t>
            </a:r>
            <a:r>
              <a:rPr lang="en-US" dirty="0"/>
              <a:t> </a:t>
            </a:r>
            <a:r>
              <a:rPr lang="sk-SK" dirty="0"/>
              <a:t>grafu</a:t>
            </a:r>
            <a:r>
              <a:rPr lang="en-US" dirty="0"/>
              <a:t> </a:t>
            </a:r>
            <a:r>
              <a:rPr lang="en-US" i="1" dirty="0"/>
              <a:t>G</a:t>
            </a:r>
            <a:r>
              <a:rPr lang="sk-SK" i="1" dirty="0"/>
              <a:t>,</a:t>
            </a:r>
          </a:p>
          <a:p>
            <a:pPr marL="0" indent="0" eaLnBrk="1" hangingPunct="1">
              <a:buNone/>
            </a:pPr>
            <a:r>
              <a:rPr lang="sk-SK" dirty="0"/>
              <a:t>	ktorý obsahuje všetky</a:t>
            </a:r>
            <a:r>
              <a:rPr lang="en-US" dirty="0"/>
              <a:t> </a:t>
            </a:r>
            <a:r>
              <a:rPr lang="sk-SK" dirty="0"/>
              <a:t>vrcholy grafu </a:t>
            </a:r>
            <a:r>
              <a:rPr lang="en-US" dirty="0"/>
              <a:t>G</a:t>
            </a:r>
          </a:p>
          <a:p>
            <a:pPr eaLnBrk="1" hangingPunct="1"/>
            <a:endParaRPr lang="en-US" sz="900" dirty="0"/>
          </a:p>
          <a:p>
            <a:pPr eaLnBrk="1" hangingPunct="1"/>
            <a:r>
              <a:rPr lang="sk-SK" b="1" i="1" dirty="0">
                <a:solidFill>
                  <a:srgbClr val="FF0000"/>
                </a:solidFill>
              </a:rPr>
              <a:t>Minimálna kostra (</a:t>
            </a:r>
            <a:r>
              <a:rPr lang="sk-SK" b="1" i="1" dirty="0" err="1">
                <a:solidFill>
                  <a:srgbClr val="FF0000"/>
                </a:solidFill>
              </a:rPr>
              <a:t>minimal</a:t>
            </a:r>
            <a:r>
              <a:rPr lang="sk-SK" b="1" i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spanning tree)</a:t>
            </a:r>
            <a:r>
              <a:rPr lang="sk-SK" b="1" i="1" dirty="0">
                <a:solidFill>
                  <a:srgbClr val="FF0000"/>
                </a:solidFill>
              </a:rPr>
              <a:t> </a:t>
            </a:r>
            <a:r>
              <a:rPr lang="sk-SK" dirty="0"/>
              <a:t>ohodnoteného súvislého grafu </a:t>
            </a:r>
            <a:r>
              <a:rPr lang="en-US" i="1" dirty="0"/>
              <a:t>G</a:t>
            </a:r>
            <a:r>
              <a:rPr lang="sk-SK" i="1" dirty="0"/>
              <a:t>:</a:t>
            </a:r>
            <a:endParaRPr lang="sk-SK" dirty="0"/>
          </a:p>
          <a:p>
            <a:pPr marL="0" indent="0" eaLnBrk="1" hangingPunct="1">
              <a:buNone/>
            </a:pPr>
            <a:r>
              <a:rPr lang="sk-SK" dirty="0"/>
              <a:t>	kostra grafu</a:t>
            </a:r>
            <a:r>
              <a:rPr lang="en-US" dirty="0"/>
              <a:t> </a:t>
            </a:r>
            <a:r>
              <a:rPr lang="en-US" i="1" dirty="0"/>
              <a:t>G</a:t>
            </a:r>
            <a:r>
              <a:rPr lang="en-US" dirty="0"/>
              <a:t> </a:t>
            </a:r>
            <a:r>
              <a:rPr lang="sk-SK" dirty="0"/>
              <a:t>s minimálnym ohodnotením</a:t>
            </a:r>
            <a:endParaRPr lang="en-US" u="sng" dirty="0"/>
          </a:p>
        </p:txBody>
      </p:sp>
      <p:grpSp>
        <p:nvGrpSpPr>
          <p:cNvPr id="37892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6355265" y="4696662"/>
            <a:ext cx="2286000" cy="2157413"/>
            <a:chOff x="1440" y="2352"/>
            <a:chExt cx="1440" cy="1359"/>
          </a:xfrm>
        </p:grpSpPr>
        <p:sp>
          <p:nvSpPr>
            <p:cNvPr id="37894" name="Oval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304" y="237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sz="2400" dirty="0">
                  <a:solidFill>
                    <a:schemeClr val="bg2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7895" name="Oval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688" y="338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sz="2400">
                  <a:solidFill>
                    <a:schemeClr val="bg2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37896" name="Oval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632" y="348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sz="2400">
                  <a:solidFill>
                    <a:schemeClr val="bg2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7897" name="Oval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488" y="261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sz="2400">
                  <a:solidFill>
                    <a:schemeClr val="bg2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7898" name="Line 9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1680" y="2520"/>
              <a:ext cx="62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7899" name="Line 10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 flipV="1">
              <a:off x="1584" y="2808"/>
              <a:ext cx="96" cy="6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7900" name="Line 1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1728" y="2568"/>
              <a:ext cx="624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7901" name="Line 12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 flipV="1">
              <a:off x="2400" y="2568"/>
              <a:ext cx="384" cy="8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7902" name="Text Box 13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862" y="2352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>
                  <a:solidFill>
                    <a:schemeClr val="bg2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37903" name="Text Box 1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440" y="3048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>
                  <a:solidFill>
                    <a:schemeClr val="bg2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7904" name="Text Box 1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920" y="2856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>
                  <a:solidFill>
                    <a:schemeClr val="bg2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37905" name="Text Box 1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544" y="276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>
                  <a:solidFill>
                    <a:schemeClr val="bg2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7906" name="Text Box 17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160" y="3048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endParaRPr lang="sk-SK" sz="18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37907" name="Text Box 18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160" y="34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>
                  <a:solidFill>
                    <a:schemeClr val="bg2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7908" name="Line 1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824" y="3504"/>
              <a:ext cx="864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921495" y="255588"/>
            <a:ext cx="8093075" cy="530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M</a:t>
            </a:r>
            <a:r>
              <a:rPr lang="sk-SK" dirty="0" err="1">
                <a:latin typeface="+mj-lt"/>
              </a:rPr>
              <a:t>inimáln</a:t>
            </a:r>
            <a:r>
              <a:rPr lang="en-US" dirty="0">
                <a:latin typeface="+mj-lt"/>
              </a:rPr>
              <a:t>a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kostr</a:t>
            </a:r>
            <a:r>
              <a:rPr lang="en-US" dirty="0">
                <a:latin typeface="+mj-lt"/>
              </a:rPr>
              <a:t>a</a:t>
            </a:r>
            <a:r>
              <a:rPr lang="sk-SK" dirty="0">
                <a:latin typeface="+mj-lt"/>
              </a:rPr>
              <a:t> grafu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1446036" y="5298013"/>
            <a:ext cx="4828450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eaLnBrk="1" hangingPunct="1">
              <a:buNone/>
            </a:pPr>
            <a:r>
              <a:rPr lang="sk-SK" sz="2400" u="sng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Príklad</a:t>
            </a:r>
            <a:r>
              <a:rPr lang="en-US" sz="240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:</a:t>
            </a:r>
            <a:endParaRPr lang="sk-SK" sz="2400" dirty="0">
              <a:solidFill>
                <a:srgbClr val="2B3212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342900" indent="-342900" algn="l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Arial" panose="020B0604020202020204" pitchFamily="34" charset="0"/>
              <a:buChar char="•"/>
            </a:pPr>
            <a:r>
              <a:rPr lang="sk-SK" sz="2400" dirty="0">
                <a:latin typeface="+mn-lt"/>
                <a:ea typeface="Lucida Sans Unicode" pitchFamily="34" charset="0"/>
                <a:cs typeface="Lucida Sans Unicode" pitchFamily="34" charset="0"/>
              </a:rPr>
              <a:t>minimálna kostra</a:t>
            </a:r>
            <a:br>
              <a:rPr lang="sk-SK" sz="2400" dirty="0">
                <a:latin typeface="+mn-lt"/>
                <a:ea typeface="Lucida Sans Unicode" pitchFamily="34" charset="0"/>
                <a:cs typeface="Lucida Sans Unicode" pitchFamily="34" charset="0"/>
              </a:rPr>
            </a:br>
            <a:r>
              <a:rPr lang="sk-SK" sz="240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	– hrany s ohodnotením 1, 2, 3</a:t>
            </a:r>
            <a:endParaRPr lang="en-US" sz="2400" dirty="0">
              <a:solidFill>
                <a:srgbClr val="2B3212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algn="l"/>
            <a:endParaRPr lang="en-GB" sz="2400" dirty="0">
              <a:solidFill>
                <a:srgbClr val="2B3212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24" name="Picture 5" descr="skeleton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102733" y="1231864"/>
            <a:ext cx="1594699" cy="175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11237" y="255588"/>
            <a:ext cx="7895695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Vlastnosti kostier </a:t>
            </a:r>
            <a:r>
              <a:rPr lang="en-GB" dirty="0"/>
              <a:t>(</a:t>
            </a:r>
            <a:r>
              <a:rPr lang="en-GB" dirty="0" err="1"/>
              <a:t>bez</a:t>
            </a:r>
            <a:r>
              <a:rPr lang="en-GB" dirty="0"/>
              <a:t> d</a:t>
            </a:r>
            <a:r>
              <a:rPr lang="sk-SK" dirty="0" err="1"/>
              <a:t>ôkazu</a:t>
            </a:r>
            <a:r>
              <a:rPr lang="en-GB" dirty="0"/>
              <a:t>)</a:t>
            </a:r>
            <a:endParaRPr lang="sk-SK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36007" y="1728788"/>
            <a:ext cx="8670925" cy="4087221"/>
          </a:xfrm>
        </p:spPr>
        <p:txBody>
          <a:bodyPr/>
          <a:lstStyle/>
          <a:p>
            <a:pPr eaLnBrk="1" hangingPunct="1"/>
            <a:r>
              <a:rPr lang="sk-SK" dirty="0"/>
              <a:t>Graf môže mať </a:t>
            </a:r>
            <a:r>
              <a:rPr lang="sk-SK" dirty="0">
                <a:solidFill>
                  <a:srgbClr val="FF0000"/>
                </a:solidFill>
              </a:rPr>
              <a:t>veľa kostier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endParaRPr lang="sk-SK" dirty="0">
              <a:solidFill>
                <a:schemeClr val="accent2"/>
              </a:solidFill>
            </a:endParaRPr>
          </a:p>
          <a:p>
            <a:r>
              <a:rPr lang="sk-SK" dirty="0"/>
              <a:t>Hrany</a:t>
            </a:r>
            <a:r>
              <a:rPr lang="en-GB" dirty="0"/>
              <a:t> </a:t>
            </a:r>
            <a:r>
              <a:rPr lang="sk-SK" dirty="0"/>
              <a:t>kostry</a:t>
            </a: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</a:rPr>
              <a:t>nevytv</a:t>
            </a:r>
            <a:r>
              <a:rPr lang="sk-SK" dirty="0" err="1">
                <a:solidFill>
                  <a:srgbClr val="FF0000"/>
                </a:solidFill>
              </a:rPr>
              <a:t>árajú</a:t>
            </a:r>
            <a:r>
              <a:rPr lang="sk-SK" dirty="0">
                <a:solidFill>
                  <a:srgbClr val="FF0000"/>
                </a:solidFill>
              </a:rPr>
              <a:t> cyklus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endParaRPr lang="sk-SK" dirty="0">
              <a:solidFill>
                <a:schemeClr val="accent2"/>
              </a:solidFill>
            </a:endParaRPr>
          </a:p>
          <a:p>
            <a:pPr eaLnBrk="1" hangingPunct="1"/>
            <a:r>
              <a:rPr lang="sk-SK" dirty="0"/>
              <a:t>Každá kostra grafu s </a:t>
            </a:r>
            <a:r>
              <a:rPr lang="en-GB" i="1" dirty="0">
                <a:solidFill>
                  <a:schemeClr val="accent2"/>
                </a:solidFill>
              </a:rPr>
              <a:t>n</a:t>
            </a:r>
            <a:r>
              <a:rPr lang="sk-SK" dirty="0"/>
              <a:t> vrcholmi má práve </a:t>
            </a:r>
            <a:r>
              <a:rPr lang="en-GB" i="1" dirty="0">
                <a:solidFill>
                  <a:schemeClr val="accent2"/>
                </a:solidFill>
              </a:rPr>
              <a:t>n-1</a:t>
            </a:r>
            <a:r>
              <a:rPr lang="en-GB" dirty="0"/>
              <a:t> </a:t>
            </a:r>
            <a:r>
              <a:rPr lang="en-GB" dirty="0" err="1"/>
              <a:t>hr</a:t>
            </a:r>
            <a:r>
              <a:rPr lang="sk-SK" dirty="0" err="1"/>
              <a:t>án</a:t>
            </a:r>
            <a:r>
              <a:rPr lang="en-US" dirty="0"/>
              <a:t>.</a:t>
            </a:r>
            <a:endParaRPr lang="sk-SK" dirty="0"/>
          </a:p>
          <a:p>
            <a:pPr eaLnBrk="1" hangingPunct="1"/>
            <a:r>
              <a:rPr lang="sk-SK" dirty="0">
                <a:solidFill>
                  <a:schemeClr val="accent2"/>
                </a:solidFill>
              </a:rPr>
              <a:t>Pridanie</a:t>
            </a:r>
            <a:r>
              <a:rPr lang="sk-SK" dirty="0"/>
              <a:t> ľubovoľnej nekostrovej hrany ku kostre </a:t>
            </a:r>
            <a:r>
              <a:rPr lang="sk-SK" dirty="0">
                <a:solidFill>
                  <a:srgbClr val="FF0000"/>
                </a:solidFill>
              </a:rPr>
              <a:t>vytvorí cyklus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endParaRPr lang="sk-SK" dirty="0">
              <a:solidFill>
                <a:schemeClr val="accent2"/>
              </a:solidFill>
            </a:endParaRPr>
          </a:p>
          <a:p>
            <a:pPr eaLnBrk="1" hangingPunct="1"/>
            <a:r>
              <a:rPr lang="sk-SK" dirty="0"/>
              <a:t>Medzi každými 2 vrcholmi grafu existuje </a:t>
            </a:r>
            <a:r>
              <a:rPr lang="sk-SK" dirty="0">
                <a:solidFill>
                  <a:srgbClr val="FF0000"/>
                </a:solidFill>
              </a:rPr>
              <a:t>jediná cesta </a:t>
            </a:r>
            <a:r>
              <a:rPr lang="sk-SK" dirty="0"/>
              <a:t>využívajúca len kostrové hrany</a:t>
            </a:r>
            <a:r>
              <a:rPr lang="en-US" dirty="0"/>
              <a:t>.</a:t>
            </a:r>
            <a:endParaRPr lang="sk-SK" dirty="0"/>
          </a:p>
        </p:txBody>
      </p:sp>
      <p:pic>
        <p:nvPicPr>
          <p:cNvPr id="5" name="Picture 5" descr="skele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733" y="1231864"/>
            <a:ext cx="1594699" cy="175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36007" y="2600672"/>
            <a:ext cx="8670925" cy="4087221"/>
          </a:xfrm>
        </p:spPr>
        <p:txBody>
          <a:bodyPr/>
          <a:lstStyle/>
          <a:p>
            <a:r>
              <a:rPr lang="sk-SK" b="1" u="sng" dirty="0">
                <a:solidFill>
                  <a:srgbClr val="FF0000"/>
                </a:solidFill>
                <a:sym typeface="Symbol" pitchFamily="18" charset="2"/>
              </a:rPr>
              <a:t>Vstup</a:t>
            </a:r>
            <a:r>
              <a:rPr lang="sk-SK" b="1" dirty="0">
                <a:solidFill>
                  <a:srgbClr val="FF0000"/>
                </a:solidFill>
                <a:sym typeface="Symbol" pitchFamily="18" charset="2"/>
              </a:rPr>
              <a:t>:</a:t>
            </a:r>
          </a:p>
          <a:p>
            <a:pPr marL="0" indent="0">
              <a:buNone/>
            </a:pPr>
            <a:r>
              <a:rPr lang="sk-SK" b="1" dirty="0">
                <a:solidFill>
                  <a:srgbClr val="FF0000"/>
                </a:solidFill>
                <a:sym typeface="Symbol" pitchFamily="18" charset="2"/>
              </a:rPr>
              <a:t>	</a:t>
            </a:r>
            <a:r>
              <a:rPr lang="sk-SK" dirty="0">
                <a:sym typeface="Symbol" pitchFamily="18" charset="2"/>
              </a:rPr>
              <a:t>súvislý, neorientovaný, ohodnotený graf</a:t>
            </a:r>
            <a:r>
              <a:rPr lang="en-US" dirty="0">
                <a:sym typeface="Symbol" pitchFamily="18" charset="2"/>
              </a:rPr>
              <a:t>;</a:t>
            </a:r>
            <a:endParaRPr lang="sk-SK" b="1" dirty="0">
              <a:solidFill>
                <a:srgbClr val="FF0000"/>
              </a:solidFill>
              <a:sym typeface="Symbol" pitchFamily="18" charset="2"/>
            </a:endParaRPr>
          </a:p>
          <a:p>
            <a:r>
              <a:rPr lang="sk-SK" b="1" u="sng" dirty="0">
                <a:solidFill>
                  <a:srgbClr val="FF0000"/>
                </a:solidFill>
                <a:sym typeface="Symbol" pitchFamily="18" charset="2"/>
              </a:rPr>
              <a:t>Problém</a:t>
            </a:r>
            <a:r>
              <a:rPr lang="en-US" b="1" dirty="0">
                <a:solidFill>
                  <a:srgbClr val="FF0000"/>
                </a:solidFill>
                <a:sym typeface="Symbol" pitchFamily="18" charset="2"/>
              </a:rPr>
              <a:t>:</a:t>
            </a:r>
            <a:endParaRPr lang="sk-SK" b="1" dirty="0">
              <a:solidFill>
                <a:srgbClr val="FF0000"/>
              </a:solidFill>
              <a:sym typeface="Symbol" pitchFamily="18" charset="2"/>
            </a:endParaRPr>
          </a:p>
          <a:p>
            <a:pPr marL="0" indent="0">
              <a:buNone/>
            </a:pPr>
            <a:r>
              <a:rPr lang="sk-SK" b="1" dirty="0">
                <a:solidFill>
                  <a:srgbClr val="FF0000"/>
                </a:solidFill>
                <a:sym typeface="Symbol" pitchFamily="18" charset="2"/>
              </a:rPr>
              <a:t>	</a:t>
            </a:r>
            <a:r>
              <a:rPr lang="sk-SK" dirty="0">
                <a:sym typeface="Symbol" pitchFamily="18" charset="2"/>
              </a:rPr>
              <a:t>nájsť </a:t>
            </a:r>
            <a:r>
              <a:rPr lang="sk-SK" u="sng" dirty="0">
                <a:sym typeface="Symbol" pitchFamily="18" charset="2"/>
              </a:rPr>
              <a:t>minimálnu</a:t>
            </a:r>
            <a:r>
              <a:rPr lang="sk-SK" dirty="0">
                <a:sym typeface="Symbol" pitchFamily="18" charset="2"/>
              </a:rPr>
              <a:t> kostru grafu;</a:t>
            </a:r>
          </a:p>
          <a:p>
            <a:pPr marL="0" indent="0">
              <a:buNone/>
            </a:pPr>
            <a:r>
              <a:rPr lang="sk-SK" dirty="0">
                <a:sym typeface="Symbol" pitchFamily="18" charset="2"/>
              </a:rPr>
              <a:t>		použitím hrán, ktoré minimalizujú</a:t>
            </a:r>
            <a:br>
              <a:rPr lang="sk-SK" dirty="0">
                <a:sym typeface="Symbol" pitchFamily="18" charset="2"/>
              </a:rPr>
            </a:br>
            <a:r>
              <a:rPr lang="sk-SK" dirty="0">
                <a:sym typeface="Symbol" pitchFamily="18" charset="2"/>
              </a:rPr>
              <a:t>		celkové ohodnotenie</a:t>
            </a:r>
            <a:r>
              <a:rPr lang="en-US" dirty="0">
                <a:sym typeface="Symbol" pitchFamily="18" charset="2"/>
              </a:rPr>
              <a:t>.</a:t>
            </a:r>
            <a:endParaRPr lang="en-US" sz="2400" dirty="0">
              <a:sym typeface="Symbol" pitchFamily="18" charset="2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Minimálna kostra grafu</a:t>
            </a:r>
          </a:p>
        </p:txBody>
      </p:sp>
      <p:pic>
        <p:nvPicPr>
          <p:cNvPr id="5" name="Picture 5" descr="skele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2733" y="1231864"/>
            <a:ext cx="1594699" cy="175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7490130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Minimálna kostra grafu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26124" y="1276938"/>
            <a:ext cx="8874498" cy="5300326"/>
          </a:xfrm>
        </p:spPr>
        <p:txBody>
          <a:bodyPr/>
          <a:lstStyle/>
          <a:p>
            <a:pPr eaLnBrk="1" hangingPunct="1"/>
            <a:r>
              <a:rPr lang="sk-SK" dirty="0">
                <a:solidFill>
                  <a:schemeClr val="tx1"/>
                </a:solidFill>
                <a:sym typeface="Symbol" pitchFamily="18" charset="2"/>
              </a:rPr>
              <a:t>Ktoré hrany tvoria minimálnu kostru grafu na tomto obrázku</a:t>
            </a:r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?</a:t>
            </a:r>
          </a:p>
        </p:txBody>
      </p:sp>
      <p:sp>
        <p:nvSpPr>
          <p:cNvPr id="41988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09713" y="32083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H</a:t>
            </a:r>
          </a:p>
        </p:txBody>
      </p:sp>
      <p:sp>
        <p:nvSpPr>
          <p:cNvPr id="41989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57713" y="32083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B</a:t>
            </a:r>
          </a:p>
        </p:txBody>
      </p:sp>
      <p:sp>
        <p:nvSpPr>
          <p:cNvPr id="41990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24713" y="32083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C</a:t>
            </a:r>
          </a:p>
        </p:txBody>
      </p:sp>
      <p:sp>
        <p:nvSpPr>
          <p:cNvPr id="41991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09713" y="48085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G</a:t>
            </a:r>
          </a:p>
        </p:txBody>
      </p:sp>
      <p:sp>
        <p:nvSpPr>
          <p:cNvPr id="41992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57713" y="48085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E</a:t>
            </a:r>
          </a:p>
        </p:txBody>
      </p:sp>
      <p:sp>
        <p:nvSpPr>
          <p:cNvPr id="41993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224713" y="48085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D</a:t>
            </a:r>
          </a:p>
        </p:txBody>
      </p:sp>
      <p:sp>
        <p:nvSpPr>
          <p:cNvPr id="41994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54943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F</a:t>
            </a:r>
          </a:p>
        </p:txBody>
      </p:sp>
      <p:sp>
        <p:nvSpPr>
          <p:cNvPr id="41995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33713" y="25225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A</a:t>
            </a:r>
          </a:p>
        </p:txBody>
      </p:sp>
      <p:cxnSp>
        <p:nvCxnSpPr>
          <p:cNvPr id="41996" name="AutoShape 12"/>
          <p:cNvCxnSpPr>
            <a:cxnSpLocks noChangeShapeType="1"/>
            <a:stCxn id="41995" idx="5"/>
            <a:endCxn id="41989" idx="1"/>
          </p:cNvCxnSpPr>
          <p:nvPr>
            <p:custDataLst>
              <p:tags r:id="rId11"/>
            </p:custDataLst>
          </p:nvPr>
        </p:nvCxnSpPr>
        <p:spPr bwMode="auto">
          <a:xfrm>
            <a:off x="3489325" y="2997200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997" name="AutoShape 13"/>
          <p:cNvCxnSpPr>
            <a:cxnSpLocks noChangeShapeType="1"/>
            <a:stCxn id="41995" idx="3"/>
            <a:endCxn id="41988" idx="7"/>
          </p:cNvCxnSpPr>
          <p:nvPr>
            <p:custDataLst>
              <p:tags r:id="rId12"/>
            </p:custDataLst>
          </p:nvPr>
        </p:nvCxnSpPr>
        <p:spPr bwMode="auto">
          <a:xfrm flipH="1">
            <a:off x="1965325" y="2997200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998" name="AutoShape 14"/>
          <p:cNvCxnSpPr>
            <a:cxnSpLocks noChangeShapeType="1"/>
            <a:stCxn id="41988" idx="6"/>
            <a:endCxn id="41989" idx="2"/>
          </p:cNvCxnSpPr>
          <p:nvPr>
            <p:custDataLst>
              <p:tags r:id="rId13"/>
            </p:custDataLst>
          </p:nvPr>
        </p:nvCxnSpPr>
        <p:spPr bwMode="auto">
          <a:xfrm>
            <a:off x="2062163" y="3475038"/>
            <a:ext cx="2476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999" name="AutoShape 15"/>
          <p:cNvCxnSpPr>
            <a:cxnSpLocks noChangeShapeType="1"/>
            <a:stCxn id="41991" idx="0"/>
            <a:endCxn id="41988" idx="4"/>
          </p:cNvCxnSpPr>
          <p:nvPr>
            <p:custDataLst>
              <p:tags r:id="rId14"/>
            </p:custDataLst>
          </p:nvPr>
        </p:nvCxnSpPr>
        <p:spPr bwMode="auto">
          <a:xfrm flipV="1">
            <a:off x="1776413" y="3760788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0" name="AutoShape 16"/>
          <p:cNvCxnSpPr>
            <a:cxnSpLocks noChangeShapeType="1"/>
            <a:stCxn id="41991" idx="5"/>
            <a:endCxn id="41994" idx="1"/>
          </p:cNvCxnSpPr>
          <p:nvPr>
            <p:custDataLst>
              <p:tags r:id="rId15"/>
            </p:custDataLst>
          </p:nvPr>
        </p:nvCxnSpPr>
        <p:spPr bwMode="auto">
          <a:xfrm>
            <a:off x="1965325" y="5283200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1" name="AutoShape 17"/>
          <p:cNvCxnSpPr>
            <a:cxnSpLocks noChangeShapeType="1"/>
            <a:stCxn id="41994" idx="7"/>
            <a:endCxn id="41992" idx="3"/>
          </p:cNvCxnSpPr>
          <p:nvPr>
            <p:custDataLst>
              <p:tags r:id="rId16"/>
            </p:custDataLst>
          </p:nvPr>
        </p:nvCxnSpPr>
        <p:spPr bwMode="auto">
          <a:xfrm flipV="1">
            <a:off x="3489325" y="5283200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2" name="AutoShape 18"/>
          <p:cNvCxnSpPr>
            <a:cxnSpLocks noChangeShapeType="1"/>
            <a:stCxn id="41992" idx="0"/>
            <a:endCxn id="41989" idx="4"/>
          </p:cNvCxnSpPr>
          <p:nvPr>
            <p:custDataLst>
              <p:tags r:id="rId17"/>
            </p:custDataLst>
          </p:nvPr>
        </p:nvCxnSpPr>
        <p:spPr bwMode="auto">
          <a:xfrm flipV="1">
            <a:off x="4824413" y="3760788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3" name="AutoShape 19"/>
          <p:cNvCxnSpPr>
            <a:cxnSpLocks noChangeShapeType="1"/>
            <a:stCxn id="41989" idx="6"/>
            <a:endCxn id="41990" idx="2"/>
          </p:cNvCxnSpPr>
          <p:nvPr>
            <p:custDataLst>
              <p:tags r:id="rId18"/>
            </p:custDataLst>
          </p:nvPr>
        </p:nvCxnSpPr>
        <p:spPr bwMode="auto">
          <a:xfrm>
            <a:off x="5110163" y="3475038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4" name="AutoShape 20"/>
          <p:cNvCxnSpPr>
            <a:cxnSpLocks noChangeShapeType="1"/>
            <a:stCxn id="41992" idx="6"/>
            <a:endCxn id="41993" idx="2"/>
          </p:cNvCxnSpPr>
          <p:nvPr>
            <p:custDataLst>
              <p:tags r:id="rId19"/>
            </p:custDataLst>
          </p:nvPr>
        </p:nvCxnSpPr>
        <p:spPr bwMode="auto">
          <a:xfrm>
            <a:off x="5110163" y="5075238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42006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376363" y="398462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42007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671763" y="427513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42008" name="Text Box 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53419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347913" y="27511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17963" y="27511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42011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109913" y="31226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42012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856163" y="403066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42013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99163" y="31321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42014" name="Text Box 3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942013" y="471646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42015" name="Text Box 3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935413" y="53673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" name="Rovná spojnica 2"/>
          <p:cNvCxnSpPr>
            <a:stCxn id="41988" idx="5"/>
            <a:endCxn id="41994" idx="0"/>
          </p:cNvCxnSpPr>
          <p:nvPr/>
        </p:nvCxnSpPr>
        <p:spPr bwMode="auto">
          <a:xfrm>
            <a:off x="1964998" y="3663623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Minimálna kostra grafu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26124" y="1276938"/>
            <a:ext cx="8874498" cy="5300326"/>
          </a:xfrm>
        </p:spPr>
        <p:txBody>
          <a:bodyPr/>
          <a:lstStyle/>
          <a:p>
            <a:r>
              <a:rPr lang="sk-SK" dirty="0">
                <a:sym typeface="Symbol" pitchFamily="18" charset="2"/>
              </a:rPr>
              <a:t>Odpoveď</a:t>
            </a:r>
            <a:r>
              <a:rPr lang="en-US" dirty="0">
                <a:sym typeface="Symbol" pitchFamily="18" charset="2"/>
              </a:rPr>
              <a:t>:</a:t>
            </a:r>
          </a:p>
        </p:txBody>
      </p:sp>
      <p:sp>
        <p:nvSpPr>
          <p:cNvPr id="41988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09713" y="32083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H</a:t>
            </a:r>
          </a:p>
        </p:txBody>
      </p:sp>
      <p:sp>
        <p:nvSpPr>
          <p:cNvPr id="41989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57713" y="32083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B</a:t>
            </a:r>
          </a:p>
        </p:txBody>
      </p:sp>
      <p:sp>
        <p:nvSpPr>
          <p:cNvPr id="41990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24713" y="32083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C</a:t>
            </a:r>
          </a:p>
        </p:txBody>
      </p:sp>
      <p:sp>
        <p:nvSpPr>
          <p:cNvPr id="41991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09713" y="48085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G</a:t>
            </a:r>
          </a:p>
        </p:txBody>
      </p:sp>
      <p:sp>
        <p:nvSpPr>
          <p:cNvPr id="41992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57713" y="48085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E</a:t>
            </a:r>
          </a:p>
        </p:txBody>
      </p:sp>
      <p:sp>
        <p:nvSpPr>
          <p:cNvPr id="41993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224713" y="48085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D</a:t>
            </a:r>
          </a:p>
        </p:txBody>
      </p:sp>
      <p:sp>
        <p:nvSpPr>
          <p:cNvPr id="41994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54943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F</a:t>
            </a:r>
          </a:p>
        </p:txBody>
      </p:sp>
      <p:sp>
        <p:nvSpPr>
          <p:cNvPr id="41995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33713" y="252253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A</a:t>
            </a:r>
          </a:p>
        </p:txBody>
      </p:sp>
      <p:cxnSp>
        <p:nvCxnSpPr>
          <p:cNvPr id="41996" name="AutoShape 12"/>
          <p:cNvCxnSpPr>
            <a:cxnSpLocks noChangeShapeType="1"/>
            <a:stCxn id="41995" idx="5"/>
            <a:endCxn id="41989" idx="1"/>
          </p:cNvCxnSpPr>
          <p:nvPr>
            <p:custDataLst>
              <p:tags r:id="rId11"/>
            </p:custDataLst>
          </p:nvPr>
        </p:nvCxnSpPr>
        <p:spPr bwMode="auto">
          <a:xfrm>
            <a:off x="3489325" y="2997200"/>
            <a:ext cx="1146175" cy="2698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1997" name="AutoShape 13"/>
          <p:cNvCxnSpPr>
            <a:cxnSpLocks noChangeShapeType="1"/>
            <a:stCxn id="41995" idx="3"/>
            <a:endCxn id="41988" idx="7"/>
          </p:cNvCxnSpPr>
          <p:nvPr>
            <p:custDataLst>
              <p:tags r:id="rId12"/>
            </p:custDataLst>
          </p:nvPr>
        </p:nvCxnSpPr>
        <p:spPr bwMode="auto">
          <a:xfrm flipH="1">
            <a:off x="1965325" y="2997200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998" name="AutoShape 14"/>
          <p:cNvCxnSpPr>
            <a:cxnSpLocks noChangeShapeType="1"/>
            <a:stCxn id="41988" idx="6"/>
            <a:endCxn id="41989" idx="2"/>
          </p:cNvCxnSpPr>
          <p:nvPr>
            <p:custDataLst>
              <p:tags r:id="rId13"/>
            </p:custDataLst>
          </p:nvPr>
        </p:nvCxnSpPr>
        <p:spPr bwMode="auto">
          <a:xfrm>
            <a:off x="2062163" y="3475038"/>
            <a:ext cx="24765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1999" name="AutoShape 15"/>
          <p:cNvCxnSpPr>
            <a:cxnSpLocks noChangeShapeType="1"/>
            <a:stCxn id="41991" idx="0"/>
            <a:endCxn id="41988" idx="4"/>
          </p:cNvCxnSpPr>
          <p:nvPr>
            <p:custDataLst>
              <p:tags r:id="rId14"/>
            </p:custDataLst>
          </p:nvPr>
        </p:nvCxnSpPr>
        <p:spPr bwMode="auto">
          <a:xfrm flipV="1">
            <a:off x="1776413" y="3760788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0" name="AutoShape 16"/>
          <p:cNvCxnSpPr>
            <a:cxnSpLocks noChangeShapeType="1"/>
            <a:stCxn id="41991" idx="5"/>
            <a:endCxn id="41994" idx="1"/>
          </p:cNvCxnSpPr>
          <p:nvPr>
            <p:custDataLst>
              <p:tags r:id="rId15"/>
            </p:custDataLst>
          </p:nvPr>
        </p:nvCxnSpPr>
        <p:spPr bwMode="auto">
          <a:xfrm>
            <a:off x="1965325" y="5283200"/>
            <a:ext cx="1146175" cy="2698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2001" name="AutoShape 17"/>
          <p:cNvCxnSpPr>
            <a:cxnSpLocks noChangeShapeType="1"/>
            <a:stCxn id="41994" idx="7"/>
            <a:endCxn id="41992" idx="3"/>
          </p:cNvCxnSpPr>
          <p:nvPr>
            <p:custDataLst>
              <p:tags r:id="rId16"/>
            </p:custDataLst>
          </p:nvPr>
        </p:nvCxnSpPr>
        <p:spPr bwMode="auto">
          <a:xfrm flipV="1">
            <a:off x="3489325" y="5283200"/>
            <a:ext cx="1146175" cy="2698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2002" name="AutoShape 18"/>
          <p:cNvCxnSpPr>
            <a:cxnSpLocks noChangeShapeType="1"/>
            <a:stCxn id="41992" idx="0"/>
            <a:endCxn id="41989" idx="4"/>
          </p:cNvCxnSpPr>
          <p:nvPr>
            <p:custDataLst>
              <p:tags r:id="rId17"/>
            </p:custDataLst>
          </p:nvPr>
        </p:nvCxnSpPr>
        <p:spPr bwMode="auto">
          <a:xfrm flipV="1">
            <a:off x="4824413" y="3760788"/>
            <a:ext cx="0" cy="10287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2003" name="AutoShape 19"/>
          <p:cNvCxnSpPr>
            <a:cxnSpLocks noChangeShapeType="1"/>
            <a:stCxn id="41989" idx="6"/>
            <a:endCxn id="41990" idx="2"/>
          </p:cNvCxnSpPr>
          <p:nvPr>
            <p:custDataLst>
              <p:tags r:id="rId18"/>
            </p:custDataLst>
          </p:nvPr>
        </p:nvCxnSpPr>
        <p:spPr bwMode="auto">
          <a:xfrm>
            <a:off x="5110163" y="3475038"/>
            <a:ext cx="20955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2004" name="AutoShape 20"/>
          <p:cNvCxnSpPr>
            <a:cxnSpLocks noChangeShapeType="1"/>
            <a:stCxn id="41992" idx="6"/>
            <a:endCxn id="41993" idx="2"/>
          </p:cNvCxnSpPr>
          <p:nvPr>
            <p:custDataLst>
              <p:tags r:id="rId19"/>
            </p:custDataLst>
          </p:nvPr>
        </p:nvCxnSpPr>
        <p:spPr bwMode="auto">
          <a:xfrm>
            <a:off x="5110163" y="5075238"/>
            <a:ext cx="20955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sp>
        <p:nvSpPr>
          <p:cNvPr id="42006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376363" y="398462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42007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671763" y="427513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42008" name="Text Box 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53419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347913" y="27511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17963" y="27511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42011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109913" y="31226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42012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856163" y="403066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42013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99163" y="31321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42014" name="Text Box 3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942013" y="471646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42015" name="Text Box 3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935413" y="53673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" name="Rovná spojnica 2"/>
          <p:cNvCxnSpPr>
            <a:stCxn id="41988" idx="5"/>
            <a:endCxn id="41994" idx="0"/>
          </p:cNvCxnSpPr>
          <p:nvPr/>
        </p:nvCxnSpPr>
        <p:spPr bwMode="auto">
          <a:xfrm>
            <a:off x="1964998" y="3663623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BlokTextu 31"/>
          <p:cNvSpPr txBox="1"/>
          <p:nvPr/>
        </p:nvSpPr>
        <p:spPr>
          <a:xfrm>
            <a:off x="4914571" y="1833504"/>
            <a:ext cx="2587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eaLnBrk="1" hangingPunct="1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eaLnBrk="1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eaLnBrk="1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eaLnBrk="1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eaLnBrk="1" hangingPunct="1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en-US" dirty="0" err="1"/>
              <a:t>Cena</a:t>
            </a:r>
            <a:r>
              <a:rPr lang="en-US" dirty="0"/>
              <a:t> </a:t>
            </a:r>
            <a:r>
              <a:rPr lang="en-US" dirty="0" err="1"/>
              <a:t>kostry</a:t>
            </a:r>
            <a:r>
              <a:rPr lang="en-US" dirty="0"/>
              <a:t>: 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57019961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67268" y="287338"/>
            <a:ext cx="8433858" cy="530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(</a:t>
            </a:r>
            <a:r>
              <a:rPr lang="en-US" dirty="0" err="1"/>
              <a:t>Jarn</a:t>
            </a:r>
            <a:r>
              <a:rPr lang="sk-SK" dirty="0" err="1"/>
              <a:t>ík</a:t>
            </a:r>
            <a:r>
              <a:rPr lang="sk-SK" dirty="0"/>
              <a:t>, </a:t>
            </a:r>
            <a:r>
              <a:rPr lang="sk-SK" dirty="0" err="1"/>
              <a:t>Dijkstra</a:t>
            </a:r>
            <a:r>
              <a:rPr lang="en-US" dirty="0"/>
              <a:t>) </a:t>
            </a:r>
            <a:r>
              <a:rPr lang="en-US" dirty="0" err="1"/>
              <a:t>algoritm</a:t>
            </a:r>
            <a:r>
              <a:rPr lang="sk-SK" dirty="0" err="1"/>
              <a:t>us</a:t>
            </a: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3838" y="1431925"/>
            <a:ext cx="8634936" cy="4872038"/>
          </a:xfrm>
        </p:spPr>
        <p:txBody>
          <a:bodyPr/>
          <a:lstStyle/>
          <a:p>
            <a:pPr eaLnBrk="1" hangingPunct="1"/>
            <a:r>
              <a:rPr lang="sk-SK" sz="2400" dirty="0"/>
              <a:t>Tvorbu kostry začneme jedným vrcholom - strom </a:t>
            </a:r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sk-SK" sz="2400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sk-SK" sz="2400" dirty="0"/>
              <a:t>.</a:t>
            </a:r>
          </a:p>
          <a:p>
            <a:r>
              <a:rPr lang="sk-SK" sz="2400" dirty="0"/>
              <a:t>V každom kroku skonštruujeme </a:t>
            </a:r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sk-SK" sz="2400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i+1</a:t>
            </a:r>
            <a:r>
              <a:rPr lang="sk-SK" sz="2400" dirty="0">
                <a:solidFill>
                  <a:schemeClr val="accent2"/>
                </a:solidFill>
              </a:rPr>
              <a:t> </a:t>
            </a:r>
            <a:r>
              <a:rPr lang="sk-SK" sz="2400" dirty="0">
                <a:solidFill>
                  <a:schemeClr val="tx1"/>
                </a:solidFill>
              </a:rPr>
              <a:t>z</a:t>
            </a:r>
            <a:r>
              <a:rPr lang="sk-SK" sz="2400" dirty="0">
                <a:solidFill>
                  <a:schemeClr val="accent2"/>
                </a:solidFill>
              </a:rPr>
              <a:t> </a:t>
            </a:r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sk-SK" sz="2400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sk-SK" sz="2400" dirty="0"/>
              <a:t>:</a:t>
            </a:r>
          </a:p>
          <a:p>
            <a:pPr lvl="1"/>
            <a:r>
              <a:rPr lang="sk-SK" dirty="0"/>
              <a:t>pridáme hranu s </a:t>
            </a:r>
            <a:r>
              <a:rPr lang="sk-SK" u="sng" dirty="0"/>
              <a:t>minimálnym</a:t>
            </a:r>
            <a:r>
              <a:rPr lang="sk-SK" dirty="0"/>
              <a:t> ohodnotením vychádzajúcu z vrcholu v strome </a:t>
            </a:r>
            <a:r>
              <a:rPr lang="sk-SK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sk-SK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sk-SK" dirty="0"/>
              <a:t> a vedúcu do vrcholu, ktorý ešte nie je v strome</a:t>
            </a:r>
          </a:p>
          <a:p>
            <a:pPr lvl="1"/>
            <a:endParaRPr lang="sk-SK" dirty="0"/>
          </a:p>
          <a:p>
            <a:pPr marL="625475" lvl="1" indent="0">
              <a:buNone/>
            </a:pPr>
            <a:endParaRPr lang="sk-SK" dirty="0"/>
          </a:p>
          <a:p>
            <a:r>
              <a:rPr lang="sk-SK" sz="2400" dirty="0">
                <a:solidFill>
                  <a:schemeClr val="tx1"/>
                </a:solidFill>
              </a:rPr>
              <a:t>Takto konštruujeme postupnosť expandujúcich stromov </a:t>
            </a:r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sk-SK" sz="2400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</a:t>
            </a:r>
            <a:r>
              <a:rPr lang="sk-SK" sz="2400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…</a:t>
            </a:r>
          </a:p>
          <a:p>
            <a:r>
              <a:rPr lang="sk-SK" sz="2400" dirty="0"/>
              <a:t>Algoritmus sa zastaví, keď sú do kostry pridané všetky vrcholy. 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2902688" y="3402418"/>
            <a:ext cx="701963" cy="648586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614951" y="3575267"/>
            <a:ext cx="3179254" cy="92333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sk-SK" sz="1800" b="1" dirty="0">
                <a:solidFill>
                  <a:srgbClr val="FF0000"/>
                </a:solidFill>
                <a:latin typeface="Trebuchet MS" pitchFamily="34" charset="0"/>
              </a:rPr>
              <a:t>„</a:t>
            </a:r>
            <a:r>
              <a:rPr lang="sk-SK" sz="1800" b="1" dirty="0" err="1">
                <a:solidFill>
                  <a:srgbClr val="FF0000"/>
                </a:solidFill>
                <a:latin typeface="Trebuchet MS" pitchFamily="34" charset="0"/>
              </a:rPr>
              <a:t>greedy</a:t>
            </a:r>
            <a:r>
              <a:rPr lang="sk-SK" sz="1800" b="1" dirty="0">
                <a:solidFill>
                  <a:srgbClr val="FF0000"/>
                </a:solidFill>
                <a:latin typeface="Trebuchet MS" pitchFamily="34" charset="0"/>
              </a:rPr>
              <a:t>” krok:</a:t>
            </a:r>
            <a:br>
              <a:rPr lang="sk-SK" sz="1800" b="1" dirty="0">
                <a:solidFill>
                  <a:srgbClr val="FF0000"/>
                </a:solidFill>
                <a:latin typeface="Trebuchet MS" pitchFamily="34" charset="0"/>
              </a:rPr>
            </a:br>
            <a:r>
              <a:rPr lang="sk-SK" sz="1800" b="1" dirty="0">
                <a:solidFill>
                  <a:srgbClr val="FF0000"/>
                </a:solidFill>
                <a:latin typeface="Trebuchet MS" pitchFamily="34" charset="0"/>
              </a:rPr>
              <a:t>výber z „okrajových” hrán </a:t>
            </a:r>
            <a:r>
              <a:rPr lang="en-US" sz="1800" b="1" dirty="0">
                <a:solidFill>
                  <a:srgbClr val="FF0000"/>
                </a:solidFill>
                <a:latin typeface="Trebuchet MS" pitchFamily="34" charset="0"/>
              </a:rPr>
              <a:t>s minim</a:t>
            </a:r>
            <a:r>
              <a:rPr lang="sk-SK" sz="1800" b="1" dirty="0">
                <a:solidFill>
                  <a:srgbClr val="FF0000"/>
                </a:solidFill>
                <a:latin typeface="Trebuchet MS" pitchFamily="34" charset="0"/>
              </a:rPr>
              <a:t>á</a:t>
            </a:r>
            <a:r>
              <a:rPr lang="en-US" sz="1800" b="1" dirty="0">
                <a:solidFill>
                  <a:srgbClr val="FF0000"/>
                </a:solidFill>
                <a:latin typeface="Trebuchet MS" pitchFamily="34" charset="0"/>
              </a:rPr>
              <a:t>ln</a:t>
            </a:r>
            <a:r>
              <a:rPr lang="sk-SK" sz="1800" b="1" dirty="0">
                <a:solidFill>
                  <a:srgbClr val="FF0000"/>
                </a:solidFill>
                <a:latin typeface="Trebuchet MS" pitchFamily="34" charset="0"/>
              </a:rPr>
              <a:t>y</a:t>
            </a:r>
            <a:r>
              <a:rPr lang="en-US" sz="1800" b="1" dirty="0">
                <a:solidFill>
                  <a:srgbClr val="FF0000"/>
                </a:solidFill>
                <a:latin typeface="Trebuchet MS" pitchFamily="34" charset="0"/>
              </a:rPr>
              <a:t>m </a:t>
            </a:r>
            <a:r>
              <a:rPr lang="sk-SK" sz="1800" b="1" dirty="0">
                <a:solidFill>
                  <a:srgbClr val="FF0000"/>
                </a:solidFill>
                <a:latin typeface="Trebuchet MS" pitchFamily="34" charset="0"/>
              </a:rPr>
              <a:t>ohodnotením</a:t>
            </a:r>
            <a:endParaRPr lang="cs-CZ" sz="18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73572" y="1202507"/>
            <a:ext cx="9070428" cy="530032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	d</a:t>
            </a:r>
            <a:r>
              <a:rPr lang="sk-SK" sz="2400" baseline="-25000" dirty="0">
                <a:latin typeface="Consolas" pitchFamily="49" charset="0"/>
                <a:cs typeface="Consolas" pitchFamily="49" charset="0"/>
              </a:rPr>
              <a:t>s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[s] = 0;</a:t>
            </a:r>
            <a:br>
              <a:rPr lang="sk-SK" sz="2400" dirty="0">
                <a:latin typeface="Consolas" pitchFamily="49" charset="0"/>
                <a:cs typeface="Consolas" pitchFamily="49" charset="0"/>
              </a:rPr>
            </a:b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p[</a:t>
            </a:r>
            <a:r>
              <a:rPr lang="sk-SK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s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] = NULL;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	for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(v: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vrcholy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G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okrem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s) 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4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	d</a:t>
            </a:r>
            <a:r>
              <a:rPr lang="sk-SK" sz="2400" baseline="-25000" dirty="0">
                <a:latin typeface="Consolas" pitchFamily="49" charset="0"/>
                <a:cs typeface="Consolas" pitchFamily="49" charset="0"/>
              </a:rPr>
              <a:t>s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[v] = ∞;</a:t>
            </a:r>
            <a:endParaRPr lang="sk-SK" sz="2400" dirty="0">
              <a:latin typeface="Consolas" pitchFamily="49" charset="0"/>
              <a:cs typeface="Consolas" pitchFamily="49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	Q =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vrcholy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G;</a:t>
            </a:r>
            <a:endParaRPr lang="sk-SK" sz="2400" dirty="0">
              <a:latin typeface="Consolas" pitchFamily="49" charset="0"/>
              <a:cs typeface="Consolas" pitchFamily="49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	while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(!</a:t>
            </a:r>
            <a:r>
              <a:rPr lang="sk-SK" sz="2400" dirty="0" err="1">
                <a:latin typeface="Consolas" pitchFamily="49" charset="0"/>
                <a:cs typeface="Consolas" pitchFamily="49" charset="0"/>
              </a:rPr>
              <a:t>Q.isEmpty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())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400" b="1" dirty="0">
                <a:latin typeface="Courier New" pitchFamily="49" charset="0"/>
                <a:sym typeface="Symbol" pitchFamily="18" charset="2"/>
              </a:rPr>
              <a:t> </a:t>
            </a:r>
            <a:r>
              <a:rPr lang="en-US" sz="2400" b="1" dirty="0">
                <a:latin typeface="Courier New" pitchFamily="49" charset="0"/>
                <a:sym typeface="Symbol" pitchFamily="18" charset="2"/>
              </a:rPr>
              <a:t>  </a:t>
            </a:r>
            <a:r>
              <a:rPr lang="sk-SK" sz="2400" b="1" dirty="0">
                <a:latin typeface="Courier New" pitchFamily="49" charset="0"/>
                <a:sym typeface="Symbol" pitchFamily="18" charset="2"/>
              </a:rPr>
              <a:t>	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vyber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sk-SK" sz="2400" b="1" dirty="0">
                <a:latin typeface="Consolas" pitchFamily="49" charset="0"/>
                <a:cs typeface="Consolas" pitchFamily="49" charset="0"/>
              </a:rPr>
              <a:t>v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z 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Q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tak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ý, že 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	   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d</a:t>
            </a:r>
            <a:r>
              <a:rPr lang="sk-SK" sz="2400" b="1" baseline="-250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[v] = min{d</a:t>
            </a:r>
            <a:r>
              <a:rPr lang="sk-SK" sz="2400" b="1" baseline="-250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[u]|u</a:t>
            </a:r>
            <a:r>
              <a:rPr lang="sk-SK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patrí do Q</a:t>
            </a: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dirty="0">
                <a:latin typeface="Courier New" pitchFamily="49" charset="0"/>
                <a:sym typeface="Symbol" pitchFamily="18" charset="2"/>
              </a:rPr>
              <a:t>     </a:t>
            </a:r>
            <a:r>
              <a:rPr lang="en-US" sz="24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(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w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: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susedia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vrcholu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v)</a:t>
            </a:r>
          </a:p>
          <a:p>
            <a:pPr>
              <a:buNone/>
            </a:pPr>
            <a:r>
              <a:rPr lang="en-US" sz="2400" b="1" dirty="0">
                <a:latin typeface="Courier New" pitchFamily="49" charset="0"/>
                <a:sym typeface="Symbol" pitchFamily="18" charset="2"/>
              </a:rPr>
              <a:t>          </a:t>
            </a:r>
            <a:r>
              <a:rPr lang="en-US" sz="24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  <a:sym typeface="Symbol" pitchFamily="18" charset="2"/>
              </a:rPr>
              <a:t>if</a:t>
            </a:r>
            <a:r>
              <a:rPr lang="en-US" sz="2400" b="1" dirty="0">
                <a:latin typeface="Courier New" pitchFamily="49" charset="0"/>
                <a:sym typeface="Symbol" pitchFamily="18" charset="2"/>
              </a:rPr>
              <a:t> 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(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w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 Q and c(</a:t>
            </a:r>
            <a:r>
              <a:rPr lang="sk-SK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v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,</a:t>
            </a:r>
            <a:r>
              <a:rPr lang="sk-SK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w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) &lt;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d</a:t>
            </a:r>
            <a:r>
              <a:rPr lang="sk-SK" sz="2400" baseline="-25000" dirty="0">
                <a:latin typeface="Consolas" pitchFamily="49" charset="0"/>
                <a:cs typeface="Consolas" pitchFamily="49" charset="0"/>
              </a:rPr>
              <a:t>s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[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w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] ){</a:t>
            </a:r>
            <a:br>
              <a:rPr lang="sk-SK" sz="2400" dirty="0">
                <a:latin typeface="Consolas" pitchFamily="49" charset="0"/>
                <a:cs typeface="Consolas" pitchFamily="49" charset="0"/>
              </a:rPr>
            </a:br>
            <a:r>
              <a:rPr lang="en-US" sz="2400" b="1" dirty="0">
                <a:latin typeface="Courier New" pitchFamily="49" charset="0"/>
                <a:sym typeface="Symbol" pitchFamily="18" charset="2"/>
              </a:rPr>
              <a:t>  </a:t>
            </a:r>
            <a:r>
              <a:rPr lang="sk-SK" sz="2400" b="1" dirty="0">
                <a:latin typeface="Courier New" pitchFamily="49" charset="0"/>
                <a:sym typeface="Symbol" pitchFamily="18" charset="2"/>
              </a:rPr>
              <a:t>			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p[</a:t>
            </a:r>
            <a:r>
              <a:rPr lang="sk-SK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w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] = </a:t>
            </a:r>
            <a:r>
              <a:rPr lang="sk-SK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v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;</a:t>
            </a:r>
            <a:br>
              <a:rPr lang="sk-SK" sz="2400" dirty="0">
                <a:latin typeface="Consolas" pitchFamily="49" charset="0"/>
                <a:cs typeface="Consolas" pitchFamily="49" charset="0"/>
                <a:sym typeface="Symbol" pitchFamily="18" charset="2"/>
              </a:rPr>
            </a:br>
            <a:r>
              <a:rPr lang="sk-SK" sz="2400" b="1" dirty="0">
                <a:latin typeface="Courier New" pitchFamily="49" charset="0"/>
                <a:sym typeface="Symbol" pitchFamily="18" charset="2"/>
              </a:rPr>
              <a:t>	</a:t>
            </a:r>
            <a:r>
              <a:rPr lang="en-US" sz="2400" b="1" dirty="0">
                <a:latin typeface="Courier New" pitchFamily="49" charset="0"/>
                <a:sym typeface="Symbol" pitchFamily="18" charset="2"/>
              </a:rPr>
              <a:t>		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d</a:t>
            </a:r>
            <a:r>
              <a:rPr lang="sk-SK" sz="2400" baseline="-25000" dirty="0">
                <a:latin typeface="Consolas" pitchFamily="49" charset="0"/>
                <a:cs typeface="Consolas" pitchFamily="49" charset="0"/>
              </a:rPr>
              <a:t>s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[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w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] </a:t>
            </a:r>
            <a:r>
              <a:rPr lang="en-US" sz="2400" b="1" dirty="0">
                <a:latin typeface="Courier New" pitchFamily="49" charset="0"/>
                <a:sym typeface="Symbol" pitchFamily="18" charset="2"/>
              </a:rPr>
              <a:t>= </a:t>
            </a:r>
            <a:r>
              <a:rPr lang="en-US" sz="2400" dirty="0">
                <a:latin typeface="Consolas" pitchFamily="49" charset="0"/>
                <a:sym typeface="Symbol" pitchFamily="18" charset="2"/>
              </a:rPr>
              <a:t>c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(</a:t>
            </a:r>
            <a:r>
              <a:rPr lang="sk-SK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v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,</a:t>
            </a:r>
            <a:r>
              <a:rPr lang="sk-SK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w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);</a:t>
            </a:r>
            <a:b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</a:br>
            <a:r>
              <a:rPr lang="en-US" sz="2400" b="1" dirty="0">
                <a:latin typeface="Courier New" pitchFamily="49" charset="0"/>
                <a:sym typeface="Symbol" pitchFamily="18" charset="2"/>
              </a:rPr>
              <a:t>		</a:t>
            </a: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}</a:t>
            </a:r>
            <a:br>
              <a:rPr lang="sk-SK" sz="2400" dirty="0">
                <a:latin typeface="Consolas" pitchFamily="49" charset="0"/>
                <a:cs typeface="Consolas" pitchFamily="49" charset="0"/>
                <a:sym typeface="Symbol" pitchFamily="18" charset="2"/>
              </a:rPr>
            </a:br>
            <a:r>
              <a:rPr lang="en-US" sz="2400" dirty="0">
                <a:latin typeface="Consolas" pitchFamily="49" charset="0"/>
                <a:cs typeface="Consolas" pitchFamily="49" charset="0"/>
                <a:sym typeface="Symbol" pitchFamily="18" charset="2"/>
              </a:rPr>
              <a:t>}</a:t>
            </a:r>
            <a:endParaRPr lang="sk-SK" sz="2400" b="1" dirty="0">
              <a:latin typeface="Courier New" pitchFamily="49" charset="0"/>
              <a:sym typeface="Symbol" pitchFamily="18" charset="2"/>
            </a:endParaRPr>
          </a:p>
        </p:txBody>
      </p:sp>
      <p:sp>
        <p:nvSpPr>
          <p:cNvPr id="64" name="Line 5"/>
          <p:cNvSpPr>
            <a:spLocks noChangeShapeType="1"/>
          </p:cNvSpPr>
          <p:nvPr/>
        </p:nvSpPr>
        <p:spPr bwMode="auto">
          <a:xfrm flipH="1">
            <a:off x="2999787" y="2268077"/>
            <a:ext cx="2789854" cy="783773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5" name="Text Box 5"/>
          <p:cNvSpPr txBox="1">
            <a:spLocks noChangeArrowheads="1"/>
          </p:cNvSpPr>
          <p:nvPr/>
        </p:nvSpPr>
        <p:spPr bwMode="auto">
          <a:xfrm>
            <a:off x="5789641" y="1809036"/>
            <a:ext cx="2457058" cy="92333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latin typeface="Trebuchet MS" pitchFamily="34" charset="0"/>
              </a:rPr>
              <a:t>Q </a:t>
            </a:r>
            <a:r>
              <a:rPr lang="sk-SK" sz="1800" dirty="0">
                <a:latin typeface="Trebuchet MS" pitchFamily="34" charset="0"/>
              </a:rPr>
              <a:t>je </a:t>
            </a:r>
            <a:r>
              <a:rPr lang="en-US" sz="1800" dirty="0" err="1">
                <a:latin typeface="Trebuchet MS" pitchFamily="34" charset="0"/>
              </a:rPr>
              <a:t>mno</a:t>
            </a:r>
            <a:r>
              <a:rPr lang="sk-SK" sz="1800" dirty="0" err="1">
                <a:latin typeface="Trebuchet MS" pitchFamily="34" charset="0"/>
              </a:rPr>
              <a:t>žina</a:t>
            </a:r>
            <a:r>
              <a:rPr lang="sk-SK" sz="1800" dirty="0">
                <a:latin typeface="Trebuchet MS" pitchFamily="34" charset="0"/>
              </a:rPr>
              <a:t> „zatiaľ nevybavených“ vrcholov</a:t>
            </a:r>
            <a:endParaRPr lang="cs-CZ" sz="18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5333691" y="5309856"/>
            <a:ext cx="1346719" cy="65625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332072" y="5637982"/>
            <a:ext cx="2668550" cy="92333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latin typeface="Trebuchet MS" pitchFamily="34" charset="0"/>
              </a:rPr>
              <a:t>Uprav</a:t>
            </a:r>
            <a:r>
              <a:rPr lang="sk-SK" sz="1800" dirty="0" err="1">
                <a:latin typeface="Trebuchet MS" pitchFamily="34" charset="0"/>
              </a:rPr>
              <a:t>íme</a:t>
            </a:r>
            <a:r>
              <a:rPr lang="sk-SK" sz="1800" dirty="0">
                <a:latin typeface="Trebuchet MS" pitchFamily="34" charset="0"/>
              </a:rPr>
              <a:t> hodnoty a predchodcov pre </a:t>
            </a:r>
            <a:r>
              <a:rPr lang="en-US" sz="1800" dirty="0">
                <a:latin typeface="Trebuchet MS" pitchFamily="34" charset="0"/>
              </a:rPr>
              <a:t>v</a:t>
            </a:r>
            <a:r>
              <a:rPr lang="sk-SK" sz="1800" dirty="0" err="1">
                <a:latin typeface="Trebuchet MS" pitchFamily="34" charset="0"/>
              </a:rPr>
              <a:t>šetky</a:t>
            </a:r>
            <a:r>
              <a:rPr lang="sk-SK" sz="1800" dirty="0">
                <a:latin typeface="Trebuchet MS" pitchFamily="34" charset="0"/>
              </a:rPr>
              <a:t> hrany vychádzajúce z v</a:t>
            </a:r>
            <a:endParaRPr lang="cs-CZ" sz="18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6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8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Text Box 3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125053" y="4328370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>
                <a:latin typeface="Courier New" pitchFamily="49" charset="0"/>
              </a:rPr>
              <a:t>s</a:t>
            </a:r>
            <a:endParaRPr lang="en-US" b="1" dirty="0">
              <a:latin typeface="Courier New" pitchFamily="49" charset="0"/>
            </a:endParaRPr>
          </a:p>
        </p:txBody>
      </p:sp>
      <p:cxnSp>
        <p:nvCxnSpPr>
          <p:cNvPr id="47" name="AutoShape 34"/>
          <p:cNvCxnSpPr>
            <a:cxnSpLocks noChangeShapeType="1"/>
          </p:cNvCxnSpPr>
          <p:nvPr>
            <p:custDataLst>
              <p:tags r:id="rId30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881482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6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8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Text Box 3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125053" y="4328370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>
                <a:latin typeface="Courier New" pitchFamily="49" charset="0"/>
              </a:rPr>
              <a:t>s</a:t>
            </a:r>
            <a:endParaRPr lang="en-US" b="1" dirty="0">
              <a:latin typeface="Courier New" pitchFamily="49" charset="0"/>
            </a:endParaRPr>
          </a:p>
        </p:txBody>
      </p:sp>
      <p:cxnSp>
        <p:nvCxnSpPr>
          <p:cNvPr id="47" name="AutoShape 34"/>
          <p:cNvCxnSpPr>
            <a:cxnSpLocks noChangeShapeType="1"/>
          </p:cNvCxnSpPr>
          <p:nvPr>
            <p:custDataLst>
              <p:tags r:id="rId30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-793776" y="1208039"/>
            <a:ext cx="866775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>
                <a:solidFill>
                  <a:srgbClr val="FF0000"/>
                </a:solidFill>
                <a:latin typeface="Trebuchet MS" pitchFamily="34" charset="0"/>
              </a:rPr>
              <a:t>Q - </a:t>
            </a:r>
            <a:r>
              <a:rPr lang="en-US" sz="2400" dirty="0" err="1">
                <a:latin typeface="Trebuchet MS" pitchFamily="34" charset="0"/>
              </a:rPr>
              <a:t>mno</a:t>
            </a:r>
            <a:r>
              <a:rPr lang="sk-SK" sz="2400" dirty="0" err="1">
                <a:latin typeface="Trebuchet MS" pitchFamily="34" charset="0"/>
              </a:rPr>
              <a:t>žina</a:t>
            </a:r>
            <a:r>
              <a:rPr lang="sk-SK" sz="2400" dirty="0">
                <a:latin typeface="Trebuchet MS" pitchFamily="34" charset="0"/>
              </a:rPr>
              <a:t> „zatiaľ nevybavených“ vrcholov</a:t>
            </a:r>
            <a:br>
              <a:rPr lang="sk-SK" sz="2400" dirty="0">
                <a:latin typeface="Trebuchet MS" pitchFamily="34" charset="0"/>
              </a:rPr>
            </a:br>
            <a:r>
              <a:rPr lang="sk-SK" sz="2400" dirty="0">
                <a:latin typeface="Trebuchet MS" pitchFamily="34" charset="0"/>
              </a:rPr>
              <a:t>						(na začiatku všetky vrcholy)</a:t>
            </a:r>
            <a:endParaRPr lang="cs-CZ" sz="2400" b="1" dirty="0">
              <a:solidFill>
                <a:srgbClr val="FF0000"/>
              </a:solidFill>
              <a:latin typeface="Courier New" pitchFamily="49" charset="0"/>
            </a:endParaRPr>
          </a:p>
          <a:p>
            <a:pPr eaLnBrk="0" hangingPunct="0">
              <a:spcBef>
                <a:spcPct val="0"/>
              </a:spcBef>
            </a:pPr>
            <a:endParaRPr lang="en-US" sz="24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59079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Motivácia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453817" cy="28378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dirty="0">
                <a:solidFill>
                  <a:srgbClr val="FF0000"/>
                </a:solidFill>
              </a:rPr>
              <a:t>Príklad 1.</a:t>
            </a:r>
          </a:p>
          <a:p>
            <a:pPr eaLnBrk="1" hangingPunct="1">
              <a:buFontTx/>
              <a:buNone/>
            </a:pPr>
            <a:r>
              <a:rPr lang="sk-SK" dirty="0">
                <a:solidFill>
                  <a:srgbClr val="FF0000"/>
                </a:solidFill>
              </a:rPr>
              <a:t>	</a:t>
            </a:r>
            <a:r>
              <a:rPr lang="sk-SK" dirty="0" err="1"/>
              <a:t>Superchytrá</a:t>
            </a:r>
            <a:r>
              <a:rPr lang="sk-SK" dirty="0"/>
              <a:t> umelá inteligencia, ktorá sa nikdy nemýli, nám predpovedala, ako sa bude vyvíjať cena zlata v nasledujúcich dňoch:</a:t>
            </a:r>
          </a:p>
          <a:p>
            <a:pPr eaLnBrk="1" hangingPunct="1"/>
            <a:endParaRPr lang="sk-SK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362295260"/>
              </p:ext>
            </p:extLst>
          </p:nvPr>
        </p:nvGraphicFramePr>
        <p:xfrm>
          <a:off x="296778" y="2445489"/>
          <a:ext cx="8703844" cy="4146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6247693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6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8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Text Box 3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125053" y="4328370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>
                <a:latin typeface="Courier New" pitchFamily="49" charset="0"/>
              </a:rPr>
              <a:t>v</a:t>
            </a:r>
            <a:endParaRPr lang="en-US" b="1" dirty="0">
              <a:latin typeface="Courier New" pitchFamily="49" charset="0"/>
            </a:endParaRPr>
          </a:p>
        </p:txBody>
      </p:sp>
      <p:cxnSp>
        <p:nvCxnSpPr>
          <p:cNvPr id="47" name="AutoShape 34"/>
          <p:cNvCxnSpPr>
            <a:cxnSpLocks noChangeShapeType="1"/>
          </p:cNvCxnSpPr>
          <p:nvPr>
            <p:custDataLst>
              <p:tags r:id="rId30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352770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10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6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8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 type="arrow"/>
            <a:tailEnd type="none"/>
          </a:ln>
        </p:spPr>
      </p:cxnSp>
      <p:cxnSp>
        <p:nvCxnSpPr>
          <p:cNvPr id="47" name="AutoShape 34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125076" y="5455148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>
                <a:latin typeface="Courier New" pitchFamily="49" charset="0"/>
              </a:rPr>
              <a:t>v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581214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10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15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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6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arrow"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8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 type="arrow"/>
            <a:tailEnd type="none"/>
          </a:ln>
        </p:spPr>
      </p:cxnSp>
      <p:cxnSp>
        <p:nvCxnSpPr>
          <p:cNvPr id="47" name="AutoShape 34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691938" y="4724253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>
                <a:latin typeface="Courier New" pitchFamily="49" charset="0"/>
              </a:rPr>
              <a:t>v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460255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15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4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 type="none"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6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7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47" name="AutoShape 34"/>
          <p:cNvCxnSpPr>
            <a:cxnSpLocks noChangeShapeType="1"/>
          </p:cNvCxnSpPr>
          <p:nvPr>
            <p:custDataLst>
              <p:tags r:id="rId28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778967" y="2216003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>
                <a:latin typeface="Courier New" pitchFamily="49" charset="0"/>
              </a:rPr>
              <a:t>v</a:t>
            </a:r>
            <a:endParaRPr lang="en-US" b="1" dirty="0">
              <a:latin typeface="Courier New" pitchFamily="49" charset="0"/>
            </a:endParaRPr>
          </a:p>
        </p:txBody>
      </p:sp>
      <p:cxnSp>
        <p:nvCxnSpPr>
          <p:cNvPr id="37" name="AutoShape 18"/>
          <p:cNvCxnSpPr>
            <a:cxnSpLocks noChangeShapeType="1"/>
          </p:cNvCxnSpPr>
          <p:nvPr>
            <p:custDataLst>
              <p:tags r:id="rId31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arrow"/>
          </a:ln>
        </p:spPr>
      </p:cxnSp>
    </p:spTree>
    <p:extLst>
      <p:ext uri="{BB962C8B-B14F-4D97-AF65-F5344CB8AC3E}">
        <p14:creationId xmlns:p14="http://schemas.microsoft.com/office/powerpoint/2010/main" val="2460984689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15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4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 type="none"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6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arrow"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8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47" name="AutoShape 34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120313" y="1514150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>
                <a:latin typeface="Courier New" pitchFamily="49" charset="0"/>
              </a:rPr>
              <a:t>v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017093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15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4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 type="none"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6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arrow"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8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47" name="AutoShape 34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100363" y="2655443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>
                <a:latin typeface="Courier New" pitchFamily="49" charset="0"/>
              </a:rPr>
              <a:t>v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35127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15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4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 type="none"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6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arrow"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8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47" name="AutoShape 34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798344" y="2663379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>
                <a:latin typeface="Courier New" pitchFamily="49" charset="0"/>
              </a:rPr>
              <a:t>v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982295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7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4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0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57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24713" y="4255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15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33713" y="4941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33713" y="19696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4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6" idx="5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3489325" y="2444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 type="none"/>
          </a:ln>
        </p:spPr>
      </p:cxnSp>
      <p:cxnSp>
        <p:nvCxnSpPr>
          <p:cNvPr id="18" name="AutoShape 13"/>
          <p:cNvCxnSpPr>
            <a:cxnSpLocks noChangeShapeType="1"/>
            <a:stCxn id="16" idx="3"/>
            <a:endCxn id="9" idx="7"/>
          </p:cNvCxnSpPr>
          <p:nvPr>
            <p:custDataLst>
              <p:tags r:id="rId11"/>
            </p:custDataLst>
          </p:nvPr>
        </p:nvCxnSpPr>
        <p:spPr bwMode="auto">
          <a:xfrm flipH="1">
            <a:off x="1965325" y="2444305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2"/>
            </p:custDataLst>
          </p:nvPr>
        </p:nvCxnSpPr>
        <p:spPr bwMode="auto">
          <a:xfrm>
            <a:off x="2062163" y="2922143"/>
            <a:ext cx="2476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arrow"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3"/>
            </p:custDataLst>
          </p:nvPr>
        </p:nvCxnSpPr>
        <p:spPr bwMode="auto">
          <a:xfrm flipV="1">
            <a:off x="1776413" y="3207893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14"/>
            </p:custDataLst>
          </p:nvPr>
        </p:nvCxnSpPr>
        <p:spPr bwMode="auto">
          <a:xfrm>
            <a:off x="1965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5"/>
            </p:custDataLst>
          </p:nvPr>
        </p:nvCxnSpPr>
        <p:spPr bwMode="auto">
          <a:xfrm flipV="1">
            <a:off x="3489325" y="4730305"/>
            <a:ext cx="1146175" cy="2698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6"/>
            </p:custDataLst>
          </p:nvPr>
        </p:nvCxnSpPr>
        <p:spPr bwMode="auto">
          <a:xfrm flipV="1">
            <a:off x="4824413" y="3207893"/>
            <a:ext cx="0" cy="10287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arrow"/>
          </a:ln>
        </p:spPr>
      </p:cxnSp>
      <p:cxnSp>
        <p:nvCxnSpPr>
          <p:cNvPr id="24" name="AutoShape 19"/>
          <p:cNvCxnSpPr>
            <a:cxnSpLocks noChangeShapeType="1"/>
            <a:stCxn id="10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5110163" y="29221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cxnSp>
        <p:nvCxnSpPr>
          <p:cNvPr id="25" name="AutoShape 20"/>
          <p:cNvCxnSpPr>
            <a:cxnSpLocks noChangeShapeType="1"/>
            <a:stCxn id="13" idx="6"/>
            <a:endCxn id="14" idx="2"/>
          </p:cNvCxnSpPr>
          <p:nvPr>
            <p:custDataLst>
              <p:tags r:id="rId18"/>
            </p:custDataLst>
          </p:nvPr>
        </p:nvCxnSpPr>
        <p:spPr bwMode="auto">
          <a:xfrm>
            <a:off x="5110163" y="4522343"/>
            <a:ext cx="20955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 type="none"/>
            <a:tailEnd type="arrow"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6363" y="343173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14</a:t>
            </a: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71763" y="372224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7913" y="47890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4791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17963" y="2198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09913" y="256971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56163" y="347776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99163" y="25792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2013" y="416356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35413" y="481444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8</a:t>
            </a:r>
          </a:p>
        </p:txBody>
      </p:sp>
      <p:cxnSp>
        <p:nvCxnSpPr>
          <p:cNvPr id="36" name="Rovná spojnica 35"/>
          <p:cNvCxnSpPr>
            <a:stCxn id="9" idx="5"/>
            <a:endCxn id="15" idx="0"/>
          </p:cNvCxnSpPr>
          <p:nvPr/>
        </p:nvCxnSpPr>
        <p:spPr bwMode="auto">
          <a:xfrm>
            <a:off x="1964998" y="3110728"/>
            <a:ext cx="1335415" cy="183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47" name="AutoShape 34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 flipV="1">
            <a:off x="792418" y="4554439"/>
            <a:ext cx="334963" cy="4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2496" y="4371678"/>
            <a:ext cx="800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</a:rPr>
              <a:t>NULL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850791" y="4245784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400" b="1" dirty="0">
                <a:latin typeface="Courier New" pitchFamily="49" charset="0"/>
              </a:rPr>
              <a:t>v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108709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Úloha 1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64355" y="2995685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A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12355" y="2995685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B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64355" y="4595885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C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12355" y="4595885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D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88355" y="5281685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E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7"/>
            </p:custDataLst>
          </p:nvPr>
        </p:nvCxnSpPr>
        <p:spPr bwMode="auto">
          <a:xfrm>
            <a:off x="3316805" y="3262385"/>
            <a:ext cx="2476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8"/>
            </p:custDataLst>
          </p:nvPr>
        </p:nvCxnSpPr>
        <p:spPr bwMode="auto">
          <a:xfrm flipV="1">
            <a:off x="3031055" y="3548135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1" name="AutoShape 16"/>
          <p:cNvCxnSpPr>
            <a:cxnSpLocks noChangeShapeType="1"/>
            <a:stCxn id="12" idx="5"/>
            <a:endCxn id="15" idx="1"/>
          </p:cNvCxnSpPr>
          <p:nvPr>
            <p:custDataLst>
              <p:tags r:id="rId9"/>
            </p:custDataLst>
          </p:nvPr>
        </p:nvCxnSpPr>
        <p:spPr bwMode="auto">
          <a:xfrm>
            <a:off x="3219967" y="5070547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cxnSp>
        <p:nvCxnSpPr>
          <p:cNvPr id="22" name="AutoShape 17"/>
          <p:cNvCxnSpPr>
            <a:cxnSpLocks noChangeShapeType="1"/>
            <a:stCxn id="15" idx="7"/>
            <a:endCxn id="13" idx="3"/>
          </p:cNvCxnSpPr>
          <p:nvPr>
            <p:custDataLst>
              <p:tags r:id="rId10"/>
            </p:custDataLst>
          </p:nvPr>
        </p:nvCxnSpPr>
        <p:spPr bwMode="auto">
          <a:xfrm flipV="1">
            <a:off x="4743967" y="5070547"/>
            <a:ext cx="1146175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4"/>
          </p:cNvCxnSpPr>
          <p:nvPr>
            <p:custDataLst>
              <p:tags r:id="rId11"/>
            </p:custDataLst>
          </p:nvPr>
        </p:nvCxnSpPr>
        <p:spPr bwMode="auto">
          <a:xfrm flipV="1">
            <a:off x="6079055" y="3548135"/>
            <a:ext cx="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93627" y="377197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602555" y="512928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64555" y="290996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10805" y="381801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6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90055" y="515468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7" name="AutoShape 14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>
            <a:off x="3316805" y="4850181"/>
            <a:ext cx="24765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cxnSp>
        <p:nvCxnSpPr>
          <p:cNvPr id="39" name="AutoShape 14"/>
          <p:cNvCxnSpPr>
            <a:cxnSpLocks noChangeShapeType="1"/>
            <a:stCxn id="12" idx="7"/>
            <a:endCxn id="10" idx="3"/>
          </p:cNvCxnSpPr>
          <p:nvPr>
            <p:custDataLst>
              <p:tags r:id="rId18"/>
            </p:custDataLst>
          </p:nvPr>
        </p:nvCxnSpPr>
        <p:spPr bwMode="auto">
          <a:xfrm flipV="1">
            <a:off x="3219640" y="3450970"/>
            <a:ext cx="2670830" cy="122303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sp>
        <p:nvSpPr>
          <p:cNvPr id="40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208102" y="3738338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330887" y="4482557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2" name="Rectangle 3"/>
          <p:cNvSpPr>
            <a:spLocks noGrp="1" noChangeArrowheads="1"/>
          </p:cNvSpPr>
          <p:nvPr>
            <p:ph idx="1"/>
            <p:custDataLst>
              <p:tags r:id="rId21"/>
            </p:custDataLst>
          </p:nvPr>
        </p:nvSpPr>
        <p:spPr>
          <a:xfrm>
            <a:off x="126124" y="1276938"/>
            <a:ext cx="8624471" cy="1316494"/>
          </a:xfrm>
        </p:spPr>
        <p:txBody>
          <a:bodyPr/>
          <a:lstStyle/>
          <a:p>
            <a:r>
              <a:rPr lang="en-US" u="sng" dirty="0" err="1"/>
              <a:t>Ot</a:t>
            </a:r>
            <a:r>
              <a:rPr lang="sk-SK" u="sng" dirty="0" err="1"/>
              <a:t>ázka</a:t>
            </a:r>
            <a:r>
              <a:rPr lang="sk-SK" dirty="0"/>
              <a:t>:</a:t>
            </a:r>
            <a:br>
              <a:rPr lang="sk-SK" dirty="0"/>
            </a:br>
            <a:r>
              <a:rPr lang="sk-SK" dirty="0"/>
              <a:t>Ak začneme vo vrchole D, ktorý vrchol bude odstránený z Q ako prvý a ktorý ako druhý? </a:t>
            </a:r>
          </a:p>
        </p:txBody>
      </p:sp>
    </p:spTree>
    <p:extLst>
      <p:ext uri="{BB962C8B-B14F-4D97-AF65-F5344CB8AC3E}">
        <p14:creationId xmlns:p14="http://schemas.microsoft.com/office/powerpoint/2010/main" val="1935092199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Úloha 2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06828" y="4214885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A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88417" y="3108397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C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11789" y="5538470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B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35873" y="5271770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D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9" name="AutoShape 14"/>
          <p:cNvCxnSpPr>
            <a:cxnSpLocks noChangeShapeType="1"/>
            <a:stCxn id="9" idx="7"/>
            <a:endCxn id="10" idx="3"/>
          </p:cNvCxnSpPr>
          <p:nvPr>
            <p:custDataLst>
              <p:tags r:id="rId6"/>
            </p:custDataLst>
          </p:nvPr>
        </p:nvCxnSpPr>
        <p:spPr bwMode="auto">
          <a:xfrm flipV="1">
            <a:off x="2762113" y="3563682"/>
            <a:ext cx="2104419" cy="72931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cxnSp>
        <p:nvCxnSpPr>
          <p:cNvPr id="20" name="AutoShape 15"/>
          <p:cNvCxnSpPr>
            <a:cxnSpLocks noChangeShapeType="1"/>
            <a:stCxn id="12" idx="1"/>
            <a:endCxn id="9" idx="5"/>
          </p:cNvCxnSpPr>
          <p:nvPr>
            <p:custDataLst>
              <p:tags r:id="rId7"/>
            </p:custDataLst>
          </p:nvPr>
        </p:nvCxnSpPr>
        <p:spPr bwMode="auto">
          <a:xfrm flipH="1" flipV="1">
            <a:off x="2762113" y="4670170"/>
            <a:ext cx="1227791" cy="9464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3" name="AutoShape 18"/>
          <p:cNvCxnSpPr>
            <a:cxnSpLocks noChangeShapeType="1"/>
            <a:stCxn id="13" idx="0"/>
            <a:endCxn id="10" idx="5"/>
          </p:cNvCxnSpPr>
          <p:nvPr>
            <p:custDataLst>
              <p:tags r:id="rId8"/>
            </p:custDataLst>
          </p:nvPr>
        </p:nvCxnSpPr>
        <p:spPr bwMode="auto">
          <a:xfrm flipH="1" flipV="1">
            <a:off x="5243702" y="3563682"/>
            <a:ext cx="1158871" cy="17080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90557" y="532694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05653" y="42279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6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23137" y="3994821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7" name="AutoShape 14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4445189" y="5538470"/>
            <a:ext cx="1690684" cy="266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cxnSp>
        <p:nvCxnSpPr>
          <p:cNvPr id="39" name="AutoShape 14"/>
          <p:cNvCxnSpPr>
            <a:cxnSpLocks noChangeShapeType="1"/>
            <a:stCxn id="12" idx="0"/>
            <a:endCxn id="10" idx="4"/>
          </p:cNvCxnSpPr>
          <p:nvPr>
            <p:custDataLst>
              <p:tags r:id="rId13"/>
            </p:custDataLst>
          </p:nvPr>
        </p:nvCxnSpPr>
        <p:spPr bwMode="auto">
          <a:xfrm flipV="1">
            <a:off x="4178489" y="3641797"/>
            <a:ext cx="876628" cy="189667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sp>
        <p:nvSpPr>
          <p:cNvPr id="40" name="Text Box 2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63101" y="5124122"/>
            <a:ext cx="3129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617472" y="3531466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2" name="Rectangle 3"/>
          <p:cNvSpPr>
            <a:spLocks noGrp="1" noChangeArrowheads="1"/>
          </p:cNvSpPr>
          <p:nvPr>
            <p:ph idx="1"/>
            <p:custDataLst>
              <p:tags r:id="rId16"/>
            </p:custDataLst>
          </p:nvPr>
        </p:nvSpPr>
        <p:spPr>
          <a:xfrm>
            <a:off x="126124" y="1276938"/>
            <a:ext cx="8613839" cy="1337747"/>
          </a:xfrm>
        </p:spPr>
        <p:txBody>
          <a:bodyPr/>
          <a:lstStyle/>
          <a:p>
            <a:r>
              <a:rPr lang="en-US" u="sng" dirty="0" err="1"/>
              <a:t>Ot</a:t>
            </a:r>
            <a:r>
              <a:rPr lang="sk-SK" u="sng" dirty="0" err="1"/>
              <a:t>ázka</a:t>
            </a:r>
            <a:r>
              <a:rPr lang="sk-SK" dirty="0"/>
              <a:t>:</a:t>
            </a:r>
            <a:br>
              <a:rPr lang="sk-SK" dirty="0"/>
            </a:br>
            <a:r>
              <a:rPr lang="sk-SK" dirty="0"/>
              <a:t>Ak začneme vo vrchole B, ktorý vrchol bude odstránený z Q ako prvý a ktorý ako druhý?</a:t>
            </a:r>
          </a:p>
        </p:txBody>
      </p:sp>
    </p:spTree>
    <p:extLst>
      <p:ext uri="{BB962C8B-B14F-4D97-AF65-F5344CB8AC3E}">
        <p14:creationId xmlns:p14="http://schemas.microsoft.com/office/powerpoint/2010/main" val="30574598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Motivácia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453817" cy="28378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dirty="0">
                <a:solidFill>
                  <a:srgbClr val="FF0000"/>
                </a:solidFill>
              </a:rPr>
              <a:t>Príklad 1.</a:t>
            </a:r>
          </a:p>
          <a:p>
            <a:r>
              <a:rPr lang="sk-SK" dirty="0"/>
              <a:t>Máme v hotovosti </a:t>
            </a:r>
            <a:r>
              <a:rPr lang="sk-SK" b="1" dirty="0">
                <a:solidFill>
                  <a:srgbClr val="FF0000"/>
                </a:solidFill>
              </a:rPr>
              <a:t>300 eur</a:t>
            </a:r>
            <a:r>
              <a:rPr lang="sk-SK" dirty="0"/>
              <a:t>.</a:t>
            </a:r>
            <a:endParaRPr lang="en-US" dirty="0"/>
          </a:p>
          <a:p>
            <a:r>
              <a:rPr lang="sk-SK" dirty="0"/>
              <a:t>Ako s ním obchodovať, aby sme si čo najviac zarobili? </a:t>
            </a:r>
          </a:p>
          <a:p>
            <a:endParaRPr lang="en-US" dirty="0"/>
          </a:p>
          <a:p>
            <a:pPr eaLnBrk="1" hangingPunct="1"/>
            <a:endParaRPr lang="sk-SK" dirty="0"/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2489083841"/>
              </p:ext>
            </p:extLst>
          </p:nvPr>
        </p:nvGraphicFramePr>
        <p:xfrm>
          <a:off x="296778" y="2445489"/>
          <a:ext cx="8703844" cy="4146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9235945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Úloha 3</a:t>
            </a:r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42945" y="5061044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A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89780" y="3351630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D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11789" y="5060012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B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49294" y="5060012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C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9" name="AutoShape 14"/>
          <p:cNvCxnSpPr>
            <a:cxnSpLocks noChangeShapeType="1"/>
            <a:stCxn id="9" idx="7"/>
            <a:endCxn id="10" idx="3"/>
          </p:cNvCxnSpPr>
          <p:nvPr>
            <p:custDataLst>
              <p:tags r:id="rId6"/>
            </p:custDataLst>
          </p:nvPr>
        </p:nvCxnSpPr>
        <p:spPr bwMode="auto">
          <a:xfrm flipV="1">
            <a:off x="2098230" y="3806915"/>
            <a:ext cx="969665" cy="133224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cxnSp>
        <p:nvCxnSpPr>
          <p:cNvPr id="20" name="AutoShape 15"/>
          <p:cNvCxnSpPr>
            <a:cxnSpLocks noChangeShapeType="1"/>
            <a:stCxn id="12" idx="2"/>
            <a:endCxn id="9" idx="6"/>
          </p:cNvCxnSpPr>
          <p:nvPr>
            <p:custDataLst>
              <p:tags r:id="rId7"/>
            </p:custDataLst>
          </p:nvPr>
        </p:nvCxnSpPr>
        <p:spPr bwMode="auto">
          <a:xfrm flipH="1">
            <a:off x="2176345" y="5326712"/>
            <a:ext cx="1735444" cy="103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23" name="AutoShape 18"/>
          <p:cNvCxnSpPr>
            <a:cxnSpLocks noChangeShapeType="1"/>
            <a:stCxn id="13" idx="1"/>
            <a:endCxn id="18" idx="5"/>
          </p:cNvCxnSpPr>
          <p:nvPr>
            <p:custDataLst>
              <p:tags r:id="rId8"/>
            </p:custDataLst>
          </p:nvPr>
        </p:nvCxnSpPr>
        <p:spPr bwMode="auto">
          <a:xfrm flipH="1" flipV="1">
            <a:off x="5604843" y="3806915"/>
            <a:ext cx="922566" cy="13312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58176" y="492660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09761" y="4132676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6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71912" y="4132677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7" name="AutoShape 14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>
            <a:off x="4445189" y="5326712"/>
            <a:ext cx="200410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cxnSp>
        <p:nvCxnSpPr>
          <p:cNvPr id="39" name="AutoShape 14"/>
          <p:cNvCxnSpPr>
            <a:cxnSpLocks noChangeShapeType="1"/>
            <a:stCxn id="12" idx="7"/>
            <a:endCxn id="18" idx="3"/>
          </p:cNvCxnSpPr>
          <p:nvPr>
            <p:custDataLst>
              <p:tags r:id="rId13"/>
            </p:custDataLst>
          </p:nvPr>
        </p:nvCxnSpPr>
        <p:spPr bwMode="auto">
          <a:xfrm flipV="1">
            <a:off x="4367074" y="3806915"/>
            <a:ext cx="860599" cy="13312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sp>
        <p:nvSpPr>
          <p:cNvPr id="40" name="Text Box 2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01823" y="3203410"/>
            <a:ext cx="3129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271082" y="416628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2" name="Rectangle 3"/>
          <p:cNvSpPr>
            <a:spLocks noGrp="1" noChangeArrowheads="1"/>
          </p:cNvSpPr>
          <p:nvPr>
            <p:ph idx="1"/>
            <p:custDataLst>
              <p:tags r:id="rId16"/>
            </p:custDataLst>
          </p:nvPr>
        </p:nvSpPr>
        <p:spPr>
          <a:xfrm>
            <a:off x="126124" y="1276938"/>
            <a:ext cx="8613839" cy="1337747"/>
          </a:xfrm>
        </p:spPr>
        <p:txBody>
          <a:bodyPr/>
          <a:lstStyle/>
          <a:p>
            <a:r>
              <a:rPr lang="en-US" u="sng" dirty="0" err="1"/>
              <a:t>Ot</a:t>
            </a:r>
            <a:r>
              <a:rPr lang="sk-SK" u="sng" dirty="0" err="1"/>
              <a:t>ázka</a:t>
            </a:r>
            <a:r>
              <a:rPr lang="sk-SK" dirty="0"/>
              <a:t>:</a:t>
            </a:r>
            <a:br>
              <a:rPr lang="sk-SK" dirty="0"/>
            </a:br>
            <a:r>
              <a:rPr lang="sk-SK" dirty="0"/>
              <a:t>Ak začneme vo vrchole B, ktorý vrchol bude odstránený z Q ako prvý a ktorý ako druhý?</a:t>
            </a:r>
          </a:p>
        </p:txBody>
      </p:sp>
      <p:sp>
        <p:nvSpPr>
          <p:cNvPr id="18" name="Oval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49558" y="3351630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Courier New" pitchFamily="49" charset="0"/>
                <a:sym typeface="Symbol" pitchFamily="18" charset="2"/>
              </a:rPr>
              <a:t>E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28" name="AutoShape 15"/>
          <p:cNvCxnSpPr>
            <a:cxnSpLocks noChangeShapeType="1"/>
            <a:stCxn id="18" idx="2"/>
            <a:endCxn id="10" idx="6"/>
          </p:cNvCxnSpPr>
          <p:nvPr>
            <p:custDataLst>
              <p:tags r:id="rId18"/>
            </p:custDataLst>
          </p:nvPr>
        </p:nvCxnSpPr>
        <p:spPr bwMode="auto">
          <a:xfrm flipH="1">
            <a:off x="3523180" y="3618330"/>
            <a:ext cx="1626378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none"/>
          </a:ln>
        </p:spPr>
      </p:cxnSp>
      <p:cxnSp>
        <p:nvCxnSpPr>
          <p:cNvPr id="33" name="AutoShape 18"/>
          <p:cNvCxnSpPr>
            <a:cxnSpLocks noChangeShapeType="1"/>
            <a:stCxn id="12" idx="1"/>
            <a:endCxn id="10" idx="5"/>
          </p:cNvCxnSpPr>
          <p:nvPr>
            <p:custDataLst>
              <p:tags r:id="rId19"/>
            </p:custDataLst>
          </p:nvPr>
        </p:nvCxnSpPr>
        <p:spPr bwMode="auto">
          <a:xfrm flipH="1" flipV="1">
            <a:off x="3445065" y="3806915"/>
            <a:ext cx="544839" cy="13312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/>
          </a:ln>
        </p:spPr>
      </p:cxnSp>
      <p:sp>
        <p:nvSpPr>
          <p:cNvPr id="35" name="Text Box 2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73085" y="415542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355870" y="49268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7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1392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318984" y="1463675"/>
            <a:ext cx="8463509" cy="4808538"/>
          </a:xfrm>
        </p:spPr>
        <p:txBody>
          <a:bodyPr/>
          <a:lstStyle/>
          <a:p>
            <a:pPr eaLnBrk="1" hangingPunct="1"/>
            <a:r>
              <a:rPr lang="sk-SK" sz="2400" dirty="0">
                <a:solidFill>
                  <a:srgbClr val="FF0000"/>
                </a:solidFill>
              </a:rPr>
              <a:t>Správnosť (Korektnosť): </a:t>
            </a:r>
            <a:r>
              <a:rPr lang="sk-SK" sz="2400" dirty="0"/>
              <a:t>Dokázať, že algoritmus skutočne počíta minimálnu kostru grafu</a:t>
            </a:r>
            <a:r>
              <a:rPr lang="en-US" sz="2400" dirty="0"/>
              <a:t>. </a:t>
            </a:r>
            <a:r>
              <a:rPr lang="sk-SK" sz="2400" dirty="0"/>
              <a:t>Teda „</a:t>
            </a:r>
            <a:r>
              <a:rPr lang="sk-SK" sz="2400" dirty="0" err="1"/>
              <a:t>greedy</a:t>
            </a:r>
            <a:r>
              <a:rPr lang="sk-SK" sz="2400" dirty="0"/>
              <a:t>“ algoritmus vypočíta optimálne riešenie.</a:t>
            </a:r>
            <a:endParaRPr lang="en-US" sz="2400" dirty="0"/>
          </a:p>
          <a:p>
            <a:pPr eaLnBrk="1" hangingPunct="1"/>
            <a:endParaRPr lang="en-US" sz="800" dirty="0"/>
          </a:p>
          <a:p>
            <a:r>
              <a:rPr lang="sk-SK" sz="2400" i="1" dirty="0">
                <a:solidFill>
                  <a:srgbClr val="FF0000"/>
                </a:solidFill>
              </a:rPr>
              <a:t>Efektívnosť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sk-SK" sz="2400" dirty="0"/>
              <a:t>Ak použijeme prioritný rad  na nájdenie okrajovej hrany s najnižším ohodnotením</a:t>
            </a:r>
            <a:r>
              <a:rPr lang="en-US" sz="2400" dirty="0"/>
              <a:t>: </a:t>
            </a:r>
            <a:r>
              <a:rPr lang="en-US" sz="2400" i="1" dirty="0">
                <a:solidFill>
                  <a:srgbClr val="FF0000"/>
                </a:solidFill>
              </a:rPr>
              <a:t>min-heap</a:t>
            </a:r>
            <a:r>
              <a:rPr lang="sk-SK" sz="2400" i="1" dirty="0">
                <a:solidFill>
                  <a:srgbClr val="FF0000"/>
                </a:solidFill>
              </a:rPr>
              <a:t> (pre hrany), </a:t>
            </a:r>
            <a:r>
              <a:rPr lang="sk-SK" sz="2400" i="1" dirty="0">
                <a:solidFill>
                  <a:schemeClr val="tx1"/>
                </a:solidFill>
              </a:rPr>
              <a:t>tak </a:t>
            </a:r>
            <a:br>
              <a:rPr lang="sk-SK" sz="2400" i="1" dirty="0">
                <a:solidFill>
                  <a:srgbClr val="FF0000"/>
                </a:solidFill>
              </a:rPr>
            </a:br>
            <a:r>
              <a:rPr lang="sk-SK" sz="2400" dirty="0"/>
              <a:t>pre graf s</a:t>
            </a:r>
            <a:r>
              <a:rPr lang="en-US" sz="2400" dirty="0"/>
              <a:t> </a:t>
            </a:r>
            <a:r>
              <a:rPr lang="en-US" sz="2400" i="1" dirty="0"/>
              <a:t>n </a:t>
            </a:r>
            <a:r>
              <a:rPr lang="sk-SK" sz="2400" dirty="0"/>
              <a:t>vrcholmi</a:t>
            </a:r>
            <a:r>
              <a:rPr lang="en-US" sz="2400" dirty="0"/>
              <a:t> a 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sk-SK" sz="2400" dirty="0"/>
              <a:t>hranami máme</a:t>
            </a:r>
            <a:r>
              <a:rPr lang="en-US" sz="2400" dirty="0"/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                   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dirty="0"/>
              <a:t> – 1 + </a:t>
            </a:r>
            <a:r>
              <a:rPr lang="en-US" sz="2400" i="1" dirty="0"/>
              <a:t>m</a:t>
            </a:r>
            <a:r>
              <a:rPr lang="en-US" sz="2400" dirty="0"/>
              <a:t>) log </a:t>
            </a:r>
            <a:r>
              <a:rPr lang="en-US" sz="2400" i="1" dirty="0"/>
              <a:t>n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i="1" dirty="0"/>
          </a:p>
          <a:p>
            <a:pPr eaLnBrk="1" hangingPunct="1">
              <a:buFont typeface="Wingdings" pitchFamily="2" charset="2"/>
              <a:buNone/>
            </a:pPr>
            <a:endParaRPr lang="en-US" b="1" dirty="0"/>
          </a:p>
          <a:p>
            <a:pPr eaLnBrk="1" hangingPunct="1">
              <a:buFont typeface="Wingdings" pitchFamily="2" charset="2"/>
              <a:buNone/>
            </a:pP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                   </a:t>
            </a:r>
            <a:r>
              <a:rPr lang="el-GR" b="1" dirty="0">
                <a:solidFill>
                  <a:srgbClr val="FF0000"/>
                </a:solidFill>
                <a:cs typeface="Times New Roman" pitchFamily="18" charset="0"/>
              </a:rPr>
              <a:t>Θ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(</a:t>
            </a:r>
            <a:r>
              <a:rPr lang="en-US" b="1" i="1" dirty="0">
                <a:solidFill>
                  <a:srgbClr val="FF0000"/>
                </a:solidFill>
              </a:rPr>
              <a:t>m</a:t>
            </a:r>
            <a:r>
              <a:rPr lang="en-US" b="1" dirty="0">
                <a:solidFill>
                  <a:srgbClr val="FF0000"/>
                </a:solidFill>
              </a:rPr>
              <a:t> log </a:t>
            </a:r>
            <a:r>
              <a:rPr lang="en-US" b="1" i="1" dirty="0">
                <a:solidFill>
                  <a:srgbClr val="FF0000"/>
                </a:solidFill>
              </a:rPr>
              <a:t>n)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67013" y="4821387"/>
            <a:ext cx="2733675" cy="862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počet krokov</a:t>
            </a:r>
            <a:endParaRPr lang="en-US" dirty="0"/>
          </a:p>
          <a:p>
            <a:r>
              <a:rPr lang="en-US" dirty="0"/>
              <a:t>(min-heap </a:t>
            </a:r>
            <a:r>
              <a:rPr lang="sk-SK" dirty="0"/>
              <a:t>vymazania</a:t>
            </a:r>
            <a:r>
              <a:rPr lang="en-US" dirty="0"/>
              <a:t>)</a:t>
            </a:r>
          </a:p>
        </p:txBody>
      </p:sp>
      <p:sp>
        <p:nvSpPr>
          <p:cNvPr id="64519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91088" y="5149850"/>
            <a:ext cx="3241675" cy="862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počet uvažovaných hrán</a:t>
            </a:r>
            <a:endParaRPr lang="en-US" dirty="0"/>
          </a:p>
          <a:p>
            <a:r>
              <a:rPr lang="en-US" dirty="0"/>
              <a:t>(min-heap </a:t>
            </a:r>
            <a:r>
              <a:rPr lang="sk-SK" dirty="0"/>
              <a:t>vloženia</a:t>
            </a:r>
            <a:r>
              <a:rPr lang="en-US" dirty="0"/>
              <a:t>)</a:t>
            </a:r>
          </a:p>
        </p:txBody>
      </p:sp>
      <p:sp>
        <p:nvSpPr>
          <p:cNvPr id="64520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24463" y="4389438"/>
            <a:ext cx="3762375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 dirty="0"/>
              <a:t>vloženie</a:t>
            </a:r>
            <a:r>
              <a:rPr lang="en-US" dirty="0"/>
              <a:t>/</a:t>
            </a:r>
            <a:r>
              <a:rPr lang="sk-SK" dirty="0"/>
              <a:t>vymazanie</a:t>
            </a:r>
            <a:r>
              <a:rPr lang="en-US" dirty="0"/>
              <a:t> </a:t>
            </a:r>
            <a:r>
              <a:rPr lang="sk-SK" dirty="0"/>
              <a:t>z</a:t>
            </a:r>
            <a:r>
              <a:rPr lang="en-US" dirty="0"/>
              <a:t> min-heap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poznámky</a:t>
            </a:r>
            <a:endParaRPr lang="en-US" dirty="0"/>
          </a:p>
        </p:txBody>
      </p:sp>
      <p:sp>
        <p:nvSpPr>
          <p:cNvPr id="2" name="Ľavá zložená zátvorka 1"/>
          <p:cNvSpPr/>
          <p:nvPr/>
        </p:nvSpPr>
        <p:spPr bwMode="auto">
          <a:xfrm rot="16200000">
            <a:off x="2231236" y="4415746"/>
            <a:ext cx="205230" cy="606052"/>
          </a:xfrm>
          <a:prstGeom prst="leftBrace">
            <a:avLst>
              <a:gd name="adj1" fmla="val 35305"/>
              <a:gd name="adj2" fmla="val 49443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Rovná spojovacia šípka 3"/>
          <p:cNvCxnSpPr>
            <a:stCxn id="64520" idx="1"/>
          </p:cNvCxnSpPr>
          <p:nvPr/>
        </p:nvCxnSpPr>
        <p:spPr bwMode="auto">
          <a:xfrm flipH="1" flipV="1">
            <a:off x="4040372" y="4504072"/>
            <a:ext cx="1184091" cy="85391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5" name="Rovná spojovacia šípka 14"/>
          <p:cNvCxnSpPr/>
          <p:nvPr/>
        </p:nvCxnSpPr>
        <p:spPr bwMode="auto">
          <a:xfrm flipH="1" flipV="1">
            <a:off x="3115340" y="4589464"/>
            <a:ext cx="1892595" cy="760411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700687" y="6103288"/>
            <a:ext cx="3719287" cy="707886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dirty="0"/>
              <a:t>Zložitosť záleží od použitých dátových štruktúr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15582" y="1684338"/>
            <a:ext cx="8870950" cy="4043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dirty="0"/>
              <a:t>Nech </a:t>
            </a:r>
            <a:r>
              <a:rPr lang="sk-SK" sz="2400" b="1" i="1" dirty="0"/>
              <a:t>G</a:t>
            </a:r>
            <a:r>
              <a:rPr lang="sk-SK" sz="2400" dirty="0"/>
              <a:t> je súvislý </a:t>
            </a:r>
            <a:r>
              <a:rPr lang="sk-SK" sz="2400" dirty="0">
                <a:solidFill>
                  <a:srgbClr val="FF0000"/>
                </a:solidFill>
              </a:rPr>
              <a:t>ohodnotený graf</a:t>
            </a:r>
            <a:r>
              <a:rPr lang="sk-SK" sz="2400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dirty="0"/>
              <a:t>V každej iterácii </a:t>
            </a:r>
            <a:r>
              <a:rPr lang="sk-SK" sz="2400" dirty="0" err="1"/>
              <a:t>Primovho</a:t>
            </a:r>
            <a:r>
              <a:rPr lang="sk-SK" sz="2400" dirty="0"/>
              <a:t> algoritmu </a:t>
            </a:r>
            <a:r>
              <a:rPr lang="sk-SK" sz="2400" dirty="0">
                <a:solidFill>
                  <a:srgbClr val="FF0000"/>
                </a:solidFill>
              </a:rPr>
              <a:t>je pridaná hrana</a:t>
            </a:r>
            <a:r>
              <a:rPr lang="sk-SK" sz="2400" dirty="0"/>
              <a:t>,</a:t>
            </a:r>
            <a:br>
              <a:rPr lang="sk-SK" sz="2400" dirty="0"/>
            </a:br>
            <a:r>
              <a:rPr lang="sk-SK" sz="2400" dirty="0"/>
              <a:t>ktorá má jeden vrchol v </a:t>
            </a:r>
            <a:r>
              <a:rPr lang="sk-SK" sz="2400" dirty="0" err="1"/>
              <a:t>podgrafe</a:t>
            </a:r>
            <a:r>
              <a:rPr lang="sk-SK" sz="2400" dirty="0"/>
              <a:t> vytvárajúcom kostru a vrchol mimo tohto </a:t>
            </a:r>
            <a:r>
              <a:rPr lang="sk-SK" sz="2400" dirty="0" err="1"/>
              <a:t>podgrafu</a:t>
            </a:r>
            <a:r>
              <a:rPr lang="sk-SK" sz="2400" dirty="0"/>
              <a:t>. </a:t>
            </a:r>
          </a:p>
          <a:p>
            <a:pPr eaLnBrk="1" hangingPunct="1">
              <a:lnSpc>
                <a:spcPct val="90000"/>
              </a:lnSpc>
            </a:pPr>
            <a:endParaRPr lang="sk-SK" sz="2400" dirty="0"/>
          </a:p>
          <a:p>
            <a:pPr eaLnBrk="1" hangingPunct="1">
              <a:lnSpc>
                <a:spcPct val="90000"/>
              </a:lnSpc>
            </a:pPr>
            <a:r>
              <a:rPr lang="sk-SK" sz="2400" dirty="0"/>
              <a:t>Pretože  </a:t>
            </a:r>
            <a:r>
              <a:rPr lang="sk-SK" sz="2400" b="1" i="1" dirty="0"/>
              <a:t>G</a:t>
            </a:r>
            <a:r>
              <a:rPr lang="sk-SK" sz="2400" dirty="0"/>
              <a:t> je súvislý, existuje vždy cesta z každého do každého vrcholu. 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dirty="0"/>
              <a:t>Výstup </a:t>
            </a:r>
            <a:r>
              <a:rPr lang="sk-SK" sz="2400" b="1" i="1" dirty="0"/>
              <a:t>Y</a:t>
            </a:r>
            <a:r>
              <a:rPr lang="sk-SK" sz="2400" dirty="0"/>
              <a:t> </a:t>
            </a:r>
            <a:r>
              <a:rPr lang="sk-SK" sz="2400" dirty="0" err="1"/>
              <a:t>Primovho</a:t>
            </a:r>
            <a:r>
              <a:rPr lang="sk-SK" sz="2400" dirty="0"/>
              <a:t> algoritmu je </a:t>
            </a:r>
            <a:r>
              <a:rPr lang="sk-SK" sz="2400" dirty="0">
                <a:solidFill>
                  <a:srgbClr val="FF0000"/>
                </a:solidFill>
              </a:rPr>
              <a:t>strom</a:t>
            </a:r>
            <a:r>
              <a:rPr lang="sk-SK" sz="2400" dirty="0"/>
              <a:t>,</a:t>
            </a:r>
            <a:br>
              <a:rPr lang="sk-SK" sz="2400" dirty="0"/>
            </a:br>
            <a:r>
              <a:rPr lang="sk-SK" sz="2400" dirty="0"/>
              <a:t>pretože vrchol a hrana, ktoré sú pridané do </a:t>
            </a:r>
            <a:r>
              <a:rPr lang="sk-SK" sz="2400" b="1" i="1" dirty="0"/>
              <a:t>Y</a:t>
            </a:r>
            <a:r>
              <a:rPr lang="sk-SK" sz="2400" dirty="0"/>
              <a:t> sú kontrolované na cyklus v grafe.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– dôkaz správnosti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Zástupný symbol obsahu 2"/>
          <p:cNvSpPr>
            <a:spLocks noGrp="1"/>
          </p:cNvSpPr>
          <p:nvPr>
            <p:ph idx="1"/>
          </p:nvPr>
        </p:nvSpPr>
        <p:spPr>
          <a:xfrm>
            <a:off x="296863" y="1276350"/>
            <a:ext cx="8703760" cy="524140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sk-SK" sz="2400" dirty="0"/>
              <a:t>Nech </a:t>
            </a:r>
            <a:r>
              <a:rPr lang="sk-SK" sz="2400" i="1" dirty="0">
                <a:solidFill>
                  <a:srgbClr val="FF3300"/>
                </a:solidFill>
              </a:rPr>
              <a:t>Y</a:t>
            </a:r>
            <a:r>
              <a:rPr lang="sk-SK" sz="2400" i="1" baseline="-25000" dirty="0">
                <a:solidFill>
                  <a:srgbClr val="FF3300"/>
                </a:solidFill>
              </a:rPr>
              <a:t>1</a:t>
            </a:r>
            <a:r>
              <a:rPr lang="sk-SK" sz="2400" dirty="0">
                <a:solidFill>
                  <a:srgbClr val="FF3300"/>
                </a:solidFill>
              </a:rPr>
              <a:t> je minimálna kostra G</a:t>
            </a:r>
            <a:r>
              <a:rPr lang="sk-SK" sz="2400" dirty="0"/>
              <a:t>. 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sk-SK" sz="2400" dirty="0"/>
              <a:t>Ak </a:t>
            </a:r>
            <a:r>
              <a:rPr lang="sk-SK" sz="2400" i="1" dirty="0"/>
              <a:t>Y</a:t>
            </a:r>
            <a:r>
              <a:rPr lang="sk-SK" sz="2400" i="1" baseline="-25000" dirty="0"/>
              <a:t>1 </a:t>
            </a:r>
            <a:r>
              <a:rPr lang="sk-SK" sz="2400" dirty="0"/>
              <a:t>= </a:t>
            </a:r>
            <a:r>
              <a:rPr lang="sk-SK" sz="2400" i="1" dirty="0"/>
              <a:t>Y, tak</a:t>
            </a:r>
            <a:r>
              <a:rPr lang="sk-SK" sz="2400" dirty="0"/>
              <a:t> </a:t>
            </a:r>
            <a:r>
              <a:rPr lang="sk-SK" sz="2400" i="1" dirty="0"/>
              <a:t>Y</a:t>
            </a:r>
            <a:r>
              <a:rPr lang="sk-SK" sz="2400" dirty="0"/>
              <a:t> (z algoritmu) je minimálna kostra. </a:t>
            </a:r>
          </a:p>
          <a:p>
            <a:pPr>
              <a:lnSpc>
                <a:spcPct val="90000"/>
              </a:lnSpc>
            </a:pPr>
            <a:r>
              <a:rPr lang="sk-SK" sz="2400" dirty="0"/>
              <a:t>Inak (</a:t>
            </a:r>
            <a:r>
              <a:rPr lang="sk-SK" sz="2400" i="1" dirty="0"/>
              <a:t>Y</a:t>
            </a:r>
            <a:r>
              <a:rPr lang="sk-SK" sz="2400" i="1" baseline="-25000" dirty="0"/>
              <a:t>1 </a:t>
            </a:r>
            <a:r>
              <a:rPr lang="sk-SK" sz="2400" dirty="0"/>
              <a:t>≠ </a:t>
            </a:r>
            <a:r>
              <a:rPr lang="sk-SK" sz="2400" i="1" dirty="0"/>
              <a:t>Y, teda</a:t>
            </a:r>
            <a:r>
              <a:rPr lang="sk-SK" sz="2400" dirty="0"/>
              <a:t> </a:t>
            </a:r>
            <a:r>
              <a:rPr lang="sk-SK" sz="2400" i="1" dirty="0"/>
              <a:t>Y</a:t>
            </a:r>
            <a:r>
              <a:rPr lang="sk-SK" sz="2400" dirty="0"/>
              <a:t> (z algoritmu) nie je minimálna kostra):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nech </a:t>
            </a:r>
            <a:r>
              <a:rPr lang="sk-SK" i="1" dirty="0">
                <a:solidFill>
                  <a:srgbClr val="FF0000"/>
                </a:solidFill>
              </a:rPr>
              <a:t>e</a:t>
            </a:r>
            <a:r>
              <a:rPr lang="sk-SK" dirty="0"/>
              <a:t> je prvá hrana pridaná počas konštrukcie  </a:t>
            </a:r>
            <a:r>
              <a:rPr lang="sk-SK" i="1" dirty="0"/>
              <a:t>Y,</a:t>
            </a:r>
            <a:br>
              <a:rPr lang="sk-SK" i="1" dirty="0"/>
            </a:br>
            <a:r>
              <a:rPr lang="sk-SK" u="sng" dirty="0"/>
              <a:t>ktorá nie je v</a:t>
            </a:r>
            <a:r>
              <a:rPr lang="sk-SK" dirty="0"/>
              <a:t> </a:t>
            </a:r>
            <a:r>
              <a:rPr lang="sk-SK" i="1" dirty="0"/>
              <a:t>Y</a:t>
            </a:r>
            <a:r>
              <a:rPr lang="sk-SK" i="1" baseline="-25000" dirty="0"/>
              <a:t>1</a:t>
            </a:r>
            <a:r>
              <a:rPr lang="sk-SK" dirty="0"/>
              <a:t>,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a </a:t>
            </a:r>
            <a:r>
              <a:rPr lang="sk-SK" i="1" dirty="0"/>
              <a:t>V</a:t>
            </a:r>
            <a:r>
              <a:rPr lang="sk-SK" dirty="0"/>
              <a:t> nech je množina vrcholov spojených hranami pridanými do </a:t>
            </a:r>
            <a:r>
              <a:rPr lang="sk-SK" i="1" dirty="0"/>
              <a:t>Y</a:t>
            </a:r>
            <a:r>
              <a:rPr lang="sk-SK" dirty="0"/>
              <a:t> pred pridaním  </a:t>
            </a:r>
            <a:r>
              <a:rPr lang="sk-SK" i="1" dirty="0">
                <a:solidFill>
                  <a:srgbClr val="FF0000"/>
                </a:solidFill>
              </a:rPr>
              <a:t>e</a:t>
            </a:r>
            <a:r>
              <a:rPr lang="sk-SK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dirty="0"/>
              <a:t>Potom jeden koncový bod </a:t>
            </a:r>
            <a:r>
              <a:rPr lang="sk-SK" sz="2400" i="1" dirty="0">
                <a:solidFill>
                  <a:srgbClr val="FF0000"/>
                </a:solidFill>
              </a:rPr>
              <a:t>e</a:t>
            </a:r>
            <a:r>
              <a:rPr lang="sk-SK" sz="2400" dirty="0"/>
              <a:t> je vo </a:t>
            </a:r>
            <a:r>
              <a:rPr lang="sk-SK" sz="2400" i="1" dirty="0"/>
              <a:t>V</a:t>
            </a:r>
            <a:r>
              <a:rPr lang="sk-SK" sz="2400" dirty="0"/>
              <a:t> a druhý nie je. 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sk-SK" sz="2400" dirty="0"/>
              <a:t>Keďže </a:t>
            </a:r>
            <a:r>
              <a:rPr lang="sk-SK" sz="2400" i="1" dirty="0"/>
              <a:t>Y</a:t>
            </a:r>
            <a:r>
              <a:rPr lang="sk-SK" sz="2400" i="1" baseline="-25000" dirty="0"/>
              <a:t>1</a:t>
            </a:r>
            <a:r>
              <a:rPr lang="sk-SK" sz="2400" dirty="0"/>
              <a:t> je kostra G, existuje cesta v </a:t>
            </a:r>
            <a:r>
              <a:rPr lang="sk-SK" sz="2400" i="1" dirty="0"/>
              <a:t>Y</a:t>
            </a:r>
            <a:r>
              <a:rPr lang="sk-SK" sz="2400" i="1" baseline="-25000" dirty="0"/>
              <a:t>1</a:t>
            </a:r>
            <a:r>
              <a:rPr lang="sk-SK" sz="2400" i="1" dirty="0"/>
              <a:t> spájajúca tieto </a:t>
            </a:r>
            <a:r>
              <a:rPr lang="sk-SK" sz="2400" i="1" dirty="0">
                <a:solidFill>
                  <a:srgbClr val="FF0000"/>
                </a:solidFill>
              </a:rPr>
              <a:t>dva koncové vrcholy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hrany</a:t>
            </a:r>
            <a:r>
              <a:rPr lang="en-US" sz="2400" i="1" dirty="0">
                <a:solidFill>
                  <a:srgbClr val="FF0000"/>
                </a:solidFill>
              </a:rPr>
              <a:t> e</a:t>
            </a:r>
            <a:r>
              <a:rPr lang="sk-SK" sz="2400" dirty="0"/>
              <a:t>.</a:t>
            </a:r>
            <a:br>
              <a:rPr lang="sk-SK" sz="2400" dirty="0"/>
            </a:br>
            <a:r>
              <a:rPr lang="sk-SK" sz="2400" dirty="0"/>
              <a:t>Keď prechádzame pozdĺž tejto cesty, musíme naraziť na hranu 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sk-SK" sz="2400" i="1" dirty="0">
                <a:solidFill>
                  <a:srgbClr val="FF0000"/>
                </a:solidFill>
              </a:rPr>
              <a:t>f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sk-SK" sz="2400" dirty="0"/>
              <a:t>spájajúcu vrchol vo </a:t>
            </a:r>
            <a:r>
              <a:rPr lang="sk-SK" sz="2400" i="1" dirty="0"/>
              <a:t>V</a:t>
            </a:r>
            <a:r>
              <a:rPr lang="sk-SK" sz="2400" dirty="0"/>
              <a:t> s vrcholom, ktorý nie je vo V.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– dôkaz správnosti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298419" y="1933904"/>
            <a:ext cx="8080037" cy="258493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dirty="0"/>
              <a:t>Teraz</a:t>
            </a:r>
            <a:r>
              <a:rPr lang="en-US" sz="2400" dirty="0"/>
              <a:t>, </a:t>
            </a:r>
            <a:r>
              <a:rPr lang="sk-SK" sz="2400" dirty="0"/>
              <a:t>v iterácii, keď je pridávaná hrana </a:t>
            </a:r>
            <a:r>
              <a:rPr lang="sk-SK" sz="2400" i="1" dirty="0">
                <a:solidFill>
                  <a:srgbClr val="FF0000"/>
                </a:solidFill>
              </a:rPr>
              <a:t>e</a:t>
            </a:r>
            <a:r>
              <a:rPr lang="sk-SK" sz="2400" dirty="0"/>
              <a:t> do </a:t>
            </a:r>
            <a:r>
              <a:rPr lang="en-US" sz="2400" i="1" dirty="0"/>
              <a:t>Y</a:t>
            </a:r>
            <a:r>
              <a:rPr lang="en-US" sz="2400" dirty="0"/>
              <a:t>,</a:t>
            </a:r>
            <a:endParaRPr lang="sk-SK" sz="24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sz="2400" dirty="0"/>
              <a:t>	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f</a:t>
            </a:r>
            <a:r>
              <a:rPr lang="en-US" sz="2400" dirty="0"/>
              <a:t> </a:t>
            </a:r>
            <a:r>
              <a:rPr lang="sk-SK" sz="2400" dirty="0"/>
              <a:t> by mohla byť pridaná tiež </a:t>
            </a:r>
            <a:r>
              <a:rPr lang="en-US" sz="2400" dirty="0"/>
              <a:t>a </a:t>
            </a:r>
            <a:r>
              <a:rPr lang="sk-SK" sz="2400" dirty="0"/>
              <a:t>mohla by byť pridaná</a:t>
            </a:r>
            <a:br>
              <a:rPr lang="sk-SK" sz="2400" dirty="0"/>
            </a:br>
            <a:r>
              <a:rPr lang="sk-SK" sz="2400" dirty="0"/>
              <a:t>		namiesto </a:t>
            </a:r>
            <a:r>
              <a:rPr lang="en-US" sz="2400" i="1" dirty="0">
                <a:solidFill>
                  <a:srgbClr val="FF0000"/>
                </a:solidFill>
              </a:rPr>
              <a:t>e</a:t>
            </a:r>
            <a:br>
              <a:rPr lang="sk-SK" sz="2400" i="1" dirty="0"/>
            </a:br>
            <a:r>
              <a:rPr lang="sk-SK" sz="2400" i="1" dirty="0"/>
              <a:t>	ak </a:t>
            </a:r>
            <a:r>
              <a:rPr lang="en-US" sz="2400" dirty="0"/>
              <a:t> </a:t>
            </a:r>
            <a:r>
              <a:rPr lang="sk-SK" sz="2400" dirty="0"/>
              <a:t>by jej ohodnotenie bolo menšie ako </a:t>
            </a:r>
            <a:r>
              <a:rPr lang="en-US" sz="2400" i="1" dirty="0"/>
              <a:t>e</a:t>
            </a:r>
            <a:r>
              <a:rPr lang="en-US" sz="2400" dirty="0"/>
              <a:t>. </a:t>
            </a:r>
            <a:endParaRPr lang="sk-SK" sz="2400" dirty="0"/>
          </a:p>
          <a:p>
            <a:pPr eaLnBrk="1" hangingPunct="1">
              <a:lnSpc>
                <a:spcPct val="90000"/>
              </a:lnSpc>
            </a:pPr>
            <a:r>
              <a:rPr lang="sk-SK" sz="2400" dirty="0"/>
              <a:t>Lenže </a:t>
            </a:r>
            <a:r>
              <a:rPr lang="en-US" sz="2400" b="1" i="1" dirty="0"/>
              <a:t>f</a:t>
            </a:r>
            <a:r>
              <a:rPr lang="en-US" sz="2400" dirty="0"/>
              <a:t> </a:t>
            </a:r>
            <a:r>
              <a:rPr lang="sk-SK" sz="2400" dirty="0">
                <a:solidFill>
                  <a:srgbClr val="FF0000"/>
                </a:solidFill>
              </a:rPr>
              <a:t>nebola</a:t>
            </a:r>
            <a:r>
              <a:rPr lang="sk-SK" sz="2400" dirty="0"/>
              <a:t> pridaná</a:t>
            </a:r>
            <a:r>
              <a:rPr lang="en-US" sz="2400" dirty="0"/>
              <a:t>,</a:t>
            </a:r>
            <a:endParaRPr lang="sk-SK" sz="24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sz="2400" dirty="0"/>
              <a:t>	teda</a:t>
            </a:r>
            <a:r>
              <a:rPr lang="en-US" sz="2400" dirty="0"/>
              <a:t> </a:t>
            </a:r>
            <a:r>
              <a:rPr lang="sk-SK" sz="2400" dirty="0"/>
              <a:t>ohodnotenie </a:t>
            </a:r>
            <a:r>
              <a:rPr lang="sk-SK" sz="2400" b="1" i="1" dirty="0"/>
              <a:t>f</a:t>
            </a:r>
            <a:r>
              <a:rPr lang="sk-SK" sz="2400" dirty="0"/>
              <a:t> </a:t>
            </a:r>
            <a:r>
              <a:rPr lang="sk-SK" sz="2400" dirty="0">
                <a:solidFill>
                  <a:srgbClr val="FF0000"/>
                </a:solidFill>
              </a:rPr>
              <a:t>nie je menšie </a:t>
            </a:r>
            <a:r>
              <a:rPr lang="sk-SK" sz="2400" dirty="0"/>
              <a:t>ako ohodnotenie </a:t>
            </a:r>
            <a:r>
              <a:rPr lang="sk-SK" sz="2400" b="1" i="1" dirty="0"/>
              <a:t>e</a:t>
            </a:r>
            <a:r>
              <a:rPr lang="sk-SK" sz="2400" dirty="0"/>
              <a:t>.  </a:t>
            </a:r>
            <a:endParaRPr lang="en-US" sz="24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– dôkaz správnosti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7411" y="1276938"/>
            <a:ext cx="8574505" cy="5300326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sk-SK" sz="2400" b="1" dirty="0"/>
          </a:p>
          <a:p>
            <a:pPr>
              <a:lnSpc>
                <a:spcPct val="90000"/>
              </a:lnSpc>
            </a:pPr>
            <a:r>
              <a:rPr lang="sk-SK" sz="2400" dirty="0"/>
              <a:t>Nech</a:t>
            </a:r>
            <a:r>
              <a:rPr lang="en-US" sz="2400" dirty="0"/>
              <a:t> </a:t>
            </a:r>
            <a:r>
              <a:rPr lang="en-US" sz="2400" i="1" dirty="0"/>
              <a:t>Y</a:t>
            </a:r>
            <a:r>
              <a:rPr lang="en-US" sz="2400" i="1" baseline="-25000" dirty="0"/>
              <a:t>2</a:t>
            </a:r>
            <a:r>
              <a:rPr lang="en-US" sz="2400" dirty="0"/>
              <a:t> </a:t>
            </a:r>
            <a:r>
              <a:rPr lang="sk-SK" sz="2400" dirty="0"/>
              <a:t>je graf získaný z </a:t>
            </a:r>
            <a:r>
              <a:rPr lang="sk-SK" sz="2400" i="1" dirty="0"/>
              <a:t>Y</a:t>
            </a:r>
            <a:r>
              <a:rPr lang="sk-SK" sz="2400" i="1" baseline="-25000" dirty="0"/>
              <a:t>1</a:t>
            </a:r>
            <a:r>
              <a:rPr lang="sk-SK" sz="2400" dirty="0"/>
              <a:t> odstránením  </a:t>
            </a:r>
            <a:r>
              <a:rPr lang="en-US" sz="2400" i="1" dirty="0">
                <a:solidFill>
                  <a:srgbClr val="FF0000"/>
                </a:solidFill>
              </a:rPr>
              <a:t>f</a:t>
            </a:r>
            <a:r>
              <a:rPr lang="en-US" sz="2400" dirty="0"/>
              <a:t> a </a:t>
            </a:r>
            <a:r>
              <a:rPr lang="sk-SK" sz="2400" dirty="0"/>
              <a:t>pridaním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e</a:t>
            </a:r>
            <a:r>
              <a:rPr lang="en-US" sz="2400" dirty="0"/>
              <a:t>. </a:t>
            </a:r>
            <a:endParaRPr lang="sk-SK" sz="2400" dirty="0"/>
          </a:p>
          <a:p>
            <a:pPr>
              <a:lnSpc>
                <a:spcPct val="90000"/>
              </a:lnSpc>
            </a:pPr>
            <a:r>
              <a:rPr lang="sk-SK" sz="2400" dirty="0"/>
              <a:t>Je ľahké ukázať, že: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Y</a:t>
            </a:r>
            <a:r>
              <a:rPr lang="en-US" i="1" baseline="-25000" dirty="0"/>
              <a:t>2</a:t>
            </a:r>
            <a:r>
              <a:rPr lang="en-US" dirty="0"/>
              <a:t> </a:t>
            </a:r>
            <a:r>
              <a:rPr lang="sk-SK" dirty="0"/>
              <a:t>je súvislý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Y</a:t>
            </a:r>
            <a:r>
              <a:rPr lang="en-US" i="1" baseline="-25000" dirty="0"/>
              <a:t>2</a:t>
            </a:r>
            <a:r>
              <a:rPr lang="en-US" dirty="0"/>
              <a:t> </a:t>
            </a:r>
            <a:r>
              <a:rPr lang="sk-SK" dirty="0"/>
              <a:t>má ten istý počet hrán ako </a:t>
            </a:r>
            <a:r>
              <a:rPr lang="sk-SK" i="1" dirty="0"/>
              <a:t>Y</a:t>
            </a:r>
            <a:r>
              <a:rPr lang="sk-SK" i="1" baseline="-25000" dirty="0"/>
              <a:t>1</a:t>
            </a:r>
            <a:endParaRPr lang="sk-SK" dirty="0"/>
          </a:p>
          <a:p>
            <a:pPr lvl="1">
              <a:lnSpc>
                <a:spcPct val="90000"/>
              </a:lnSpc>
            </a:pPr>
            <a:r>
              <a:rPr lang="sk-SK" dirty="0"/>
              <a:t>celková váha hrán v </a:t>
            </a:r>
            <a:r>
              <a:rPr lang="en-US" i="1" dirty="0"/>
              <a:t>Y</a:t>
            </a:r>
            <a:r>
              <a:rPr lang="en-US" i="1" baseline="-25000" dirty="0"/>
              <a:t>2</a:t>
            </a:r>
            <a:r>
              <a:rPr lang="sk-SK" dirty="0"/>
              <a:t> nie je väčšia ako v </a:t>
            </a:r>
            <a:r>
              <a:rPr lang="sk-SK" i="1" dirty="0"/>
              <a:t>Y</a:t>
            </a:r>
            <a:r>
              <a:rPr lang="sk-SK" i="1" baseline="-25000" dirty="0"/>
              <a:t>1</a:t>
            </a:r>
          </a:p>
          <a:p>
            <a:pPr marL="625475" lvl="1" indent="0">
              <a:lnSpc>
                <a:spcPct val="90000"/>
              </a:lnSpc>
              <a:buNone/>
            </a:pPr>
            <a:r>
              <a:rPr lang="sk-SK" dirty="0"/>
              <a:t>preto </a:t>
            </a:r>
            <a:r>
              <a:rPr lang="en-US" i="1" dirty="0"/>
              <a:t>Y</a:t>
            </a:r>
            <a:r>
              <a:rPr lang="en-US" i="1" baseline="-25000" dirty="0"/>
              <a:t>2</a:t>
            </a:r>
            <a:r>
              <a:rPr lang="sk-SK" dirty="0"/>
              <a:t> je tiež</a:t>
            </a:r>
            <a:r>
              <a:rPr lang="en-US" dirty="0"/>
              <a:t> </a:t>
            </a:r>
            <a:r>
              <a:rPr lang="sk-SK" dirty="0"/>
              <a:t>minimálna kostra</a:t>
            </a:r>
            <a:r>
              <a:rPr lang="en-US" dirty="0"/>
              <a:t> </a:t>
            </a:r>
            <a:r>
              <a:rPr lang="sk-SK" dirty="0"/>
              <a:t>G,</a:t>
            </a:r>
            <a:br>
              <a:rPr lang="sk-SK" dirty="0"/>
            </a:br>
            <a:r>
              <a:rPr lang="sk-SK" dirty="0"/>
              <a:t>obsahuje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</a:rPr>
              <a:t>e</a:t>
            </a:r>
            <a:r>
              <a:rPr lang="en-US" dirty="0"/>
              <a:t> a</a:t>
            </a:r>
            <a:r>
              <a:rPr lang="sk-SK" dirty="0"/>
              <a:t> všetky hrany pridané pred </a:t>
            </a:r>
            <a:r>
              <a:rPr lang="sk-SK" i="1" dirty="0">
                <a:solidFill>
                  <a:srgbClr val="FF0000"/>
                </a:solidFill>
              </a:rPr>
              <a:t>e</a:t>
            </a:r>
            <a:r>
              <a:rPr lang="sk-SK" dirty="0"/>
              <a:t> počas konštrukcie </a:t>
            </a:r>
            <a:r>
              <a:rPr lang="en-US" dirty="0"/>
              <a:t> </a:t>
            </a:r>
            <a:r>
              <a:rPr lang="en-US" i="1" dirty="0"/>
              <a:t>V</a:t>
            </a:r>
            <a:r>
              <a:rPr lang="en-US" dirty="0"/>
              <a:t> </a:t>
            </a:r>
            <a:endParaRPr lang="sk-SK" dirty="0"/>
          </a:p>
          <a:p>
            <a:pPr>
              <a:lnSpc>
                <a:spcPct val="90000"/>
              </a:lnSpc>
            </a:pPr>
            <a:r>
              <a:rPr lang="sk-SK" sz="2400" dirty="0"/>
              <a:t>Opakovaním vyššie uvedených krokov vieme získať minimálnu kostru grafu G, ktorá je identická s </a:t>
            </a:r>
            <a:r>
              <a:rPr lang="en-US" sz="2400" dirty="0"/>
              <a:t> </a:t>
            </a:r>
            <a:r>
              <a:rPr lang="en-US" sz="2400" i="1" dirty="0"/>
              <a:t>Y</a:t>
            </a:r>
            <a:r>
              <a:rPr lang="en-US" sz="2400" dirty="0"/>
              <a:t>.</a:t>
            </a:r>
            <a:endParaRPr lang="sk-SK" sz="2400" dirty="0"/>
          </a:p>
          <a:p>
            <a:pPr>
              <a:lnSpc>
                <a:spcPct val="90000"/>
              </a:lnSpc>
            </a:pPr>
            <a:r>
              <a:rPr lang="sk-SK" sz="2400" dirty="0"/>
              <a:t>Toto dokazuje, že </a:t>
            </a:r>
            <a:r>
              <a:rPr lang="en-US" sz="2400" b="1" i="1" dirty="0"/>
              <a:t>Y</a:t>
            </a:r>
            <a:r>
              <a:rPr lang="en-US" sz="2400" dirty="0"/>
              <a:t> </a:t>
            </a:r>
            <a:r>
              <a:rPr lang="sk-SK" sz="2400" dirty="0"/>
              <a:t>je </a:t>
            </a:r>
            <a:r>
              <a:rPr lang="sk-SK" sz="2400" b="1" dirty="0">
                <a:solidFill>
                  <a:srgbClr val="FF0000"/>
                </a:solidFill>
              </a:rPr>
              <a:t>minimálna kostra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Prim</a:t>
            </a:r>
            <a:r>
              <a:rPr lang="sk-SK" dirty="0" err="1"/>
              <a:t>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– dôkaz korektnosti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049981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320274" y="1744910"/>
            <a:ext cx="8828688" cy="4645379"/>
          </a:xfrm>
        </p:spPr>
        <p:txBody>
          <a:bodyPr/>
          <a:lstStyle/>
          <a:p>
            <a:pPr marL="357188" lvl="1" indent="-357188">
              <a:buClr>
                <a:srgbClr val="E5EEC2"/>
              </a:buClr>
              <a:buSzPct val="120000"/>
            </a:pPr>
            <a:r>
              <a:rPr lang="sk-SK" u="sng" dirty="0"/>
              <a:t>les</a:t>
            </a:r>
            <a:r>
              <a:rPr lang="sk-SK" dirty="0"/>
              <a:t> – graf bez kružníc, ktorého komponenty sú stromy</a:t>
            </a:r>
          </a:p>
          <a:p>
            <a:pPr marL="357188" lvl="1" indent="-357188">
              <a:buClr>
                <a:srgbClr val="E5EEC2"/>
              </a:buClr>
              <a:buSzPct val="120000"/>
            </a:pPr>
            <a:r>
              <a:rPr lang="sk-SK" sz="2400" dirty="0"/>
              <a:t>počet vrcholov grafu</a:t>
            </a:r>
            <a:r>
              <a:rPr lang="sk-SK" dirty="0"/>
              <a:t> uvažujme </a:t>
            </a:r>
            <a:r>
              <a:rPr lang="sk-SK" sz="2400" i="1" dirty="0"/>
              <a:t>n </a:t>
            </a:r>
            <a:r>
              <a:rPr lang="en-US" sz="2400" i="1" dirty="0"/>
              <a:t>&gt;</a:t>
            </a:r>
            <a:r>
              <a:rPr lang="sk-SK" sz="2400" i="1" dirty="0"/>
              <a:t> </a:t>
            </a:r>
            <a:r>
              <a:rPr lang="en-US" sz="2400" i="1" dirty="0"/>
              <a:t>0</a:t>
            </a:r>
            <a:endParaRPr lang="sk-SK" sz="2400" i="1" dirty="0"/>
          </a:p>
          <a:p>
            <a:pPr marL="357188" lvl="1" indent="-357188">
              <a:buClr>
                <a:srgbClr val="E5EEC2"/>
              </a:buClr>
              <a:buSzPct val="120000"/>
            </a:pPr>
            <a:endParaRPr lang="sk-SK" i="1" dirty="0"/>
          </a:p>
          <a:p>
            <a:pPr marL="357188" lvl="1" indent="-357188">
              <a:buClr>
                <a:srgbClr val="E5EEC2"/>
              </a:buClr>
              <a:buSzPct val="120000"/>
            </a:pPr>
            <a:endParaRPr lang="sk-SK" sz="2400" dirty="0"/>
          </a:p>
          <a:p>
            <a:pPr eaLnBrk="1" hangingPunct="1"/>
            <a:r>
              <a:rPr lang="sk-SK" sz="2400" dirty="0"/>
              <a:t>Začiatok </a:t>
            </a:r>
            <a:r>
              <a:rPr lang="sk-SK" sz="2400" dirty="0" err="1"/>
              <a:t>Kruskalovho</a:t>
            </a:r>
            <a:r>
              <a:rPr lang="sk-SK" sz="2400" dirty="0"/>
              <a:t> algoritmu:</a:t>
            </a:r>
          </a:p>
          <a:p>
            <a:pPr lvl="1"/>
            <a:r>
              <a:rPr lang="sk-SK" dirty="0"/>
              <a:t>hrany sú utriedené podľa rastúceho ohodnotenia,</a:t>
            </a:r>
          </a:p>
          <a:p>
            <a:pPr lvl="1"/>
            <a:r>
              <a:rPr lang="sk-SK" dirty="0"/>
              <a:t>máme les </a:t>
            </a:r>
            <a:r>
              <a:rPr lang="sk-SK" i="1" dirty="0"/>
              <a:t>n</a:t>
            </a:r>
            <a:r>
              <a:rPr lang="sk-SK" dirty="0"/>
              <a:t> </a:t>
            </a:r>
            <a:r>
              <a:rPr lang="sk-SK" dirty="0" err="1"/>
              <a:t>disjunktných</a:t>
            </a:r>
            <a:r>
              <a:rPr lang="sk-SK" dirty="0"/>
              <a:t> stromov.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320274" y="1744910"/>
            <a:ext cx="8828688" cy="4645379"/>
          </a:xfrm>
        </p:spPr>
        <p:txBody>
          <a:bodyPr/>
          <a:lstStyle/>
          <a:p>
            <a:pPr eaLnBrk="1" hangingPunct="1"/>
            <a:r>
              <a:rPr lang="sk-SK" sz="2400" dirty="0"/>
              <a:t>V každom kroku algoritmu:</a:t>
            </a:r>
          </a:p>
          <a:p>
            <a:pPr lvl="1"/>
            <a:r>
              <a:rPr lang="sk-SK" dirty="0"/>
              <a:t> „porastie</a:t>
            </a:r>
            <a:r>
              <a:rPr lang="en-US" dirty="0"/>
              <a:t>” </a:t>
            </a:r>
            <a:r>
              <a:rPr lang="sk-SK" dirty="0"/>
              <a:t>minimálna kostra grafu</a:t>
            </a:r>
            <a:br>
              <a:rPr lang="sk-SK" dirty="0"/>
            </a:br>
            <a:r>
              <a:rPr lang="sk-SK" dirty="0"/>
              <a:t>	(</a:t>
            </a:r>
            <a:r>
              <a:rPr lang="sk-SK" dirty="0" err="1"/>
              <a:t>minimal</a:t>
            </a:r>
            <a:r>
              <a:rPr lang="sk-SK" dirty="0"/>
              <a:t> </a:t>
            </a:r>
            <a:r>
              <a:rPr lang="sk-SK" dirty="0" err="1"/>
              <a:t>spannig</a:t>
            </a:r>
            <a:r>
              <a:rPr lang="sk-SK" dirty="0"/>
              <a:t> </a:t>
            </a:r>
            <a:r>
              <a:rPr lang="sk-SK" dirty="0" err="1"/>
              <a:t>tree</a:t>
            </a:r>
            <a:r>
              <a:rPr lang="sk-SK" dirty="0"/>
              <a:t> - MST)</a:t>
            </a:r>
            <a:r>
              <a:rPr lang="en-US" dirty="0"/>
              <a:t>  </a:t>
            </a:r>
            <a:r>
              <a:rPr lang="sk-SK" dirty="0"/>
              <a:t>o jednu hranu</a:t>
            </a:r>
            <a:r>
              <a:rPr lang="en-US" sz="2000" dirty="0"/>
              <a:t>.</a:t>
            </a:r>
            <a:endParaRPr lang="sk-SK" sz="2000" dirty="0"/>
          </a:p>
          <a:p>
            <a:pPr lvl="1"/>
            <a:r>
              <a:rPr lang="sk-SK" dirty="0"/>
              <a:t>pridáme hranu s minimálnym ohodnotením do množiny už použitých hrán, ak nevznikne cyklus</a:t>
            </a:r>
            <a:r>
              <a:rPr lang="en-US" dirty="0"/>
              <a:t>. </a:t>
            </a:r>
            <a:endParaRPr lang="sk-SK" dirty="0"/>
          </a:p>
          <a:p>
            <a:pPr marL="625475" lvl="1" indent="0">
              <a:buNone/>
            </a:pPr>
            <a:endParaRPr lang="sk-SK" dirty="0"/>
          </a:p>
          <a:p>
            <a:r>
              <a:rPr lang="sk-SK" sz="2400" dirty="0"/>
              <a:t>V priebehu algoritmu jednotlivé kroky </a:t>
            </a:r>
            <a:r>
              <a:rPr lang="en-US" sz="2400" dirty="0"/>
              <a:t>v</a:t>
            </a:r>
            <a:r>
              <a:rPr lang="sk-SK" sz="2400" dirty="0"/>
              <a:t>y</a:t>
            </a:r>
            <a:r>
              <a:rPr lang="en-US" sz="2400" dirty="0" err="1"/>
              <a:t>tv</a:t>
            </a:r>
            <a:r>
              <a:rPr lang="sk-SK" sz="2400" dirty="0"/>
              <a:t>á</a:t>
            </a:r>
            <a:r>
              <a:rPr lang="en-US" sz="2400" dirty="0" err="1"/>
              <a:t>ra</a:t>
            </a:r>
            <a:r>
              <a:rPr lang="sk-SK" sz="2400" dirty="0" err="1"/>
              <a:t>jú</a:t>
            </a:r>
            <a:r>
              <a:rPr lang="sk-SK" sz="2400" dirty="0"/>
              <a:t> obvykle</a:t>
            </a:r>
            <a:br>
              <a:rPr lang="sk-SK" sz="2400" dirty="0"/>
            </a:br>
            <a:r>
              <a:rPr lang="sk-SK" sz="2400" dirty="0"/>
              <a:t>	les stromov</a:t>
            </a:r>
            <a:r>
              <a:rPr lang="en-US" sz="2400" dirty="0"/>
              <a:t> (</a:t>
            </a:r>
            <a:r>
              <a:rPr lang="sk-SK" sz="2400" dirty="0"/>
              <a:t>nesúvislý graf</a:t>
            </a:r>
            <a:r>
              <a:rPr lang="en-US" sz="2400" dirty="0"/>
              <a:t>). </a:t>
            </a:r>
            <a:endParaRPr lang="sk-SK" sz="2400" dirty="0"/>
          </a:p>
          <a:p>
            <a:pPr marL="352425" lvl="1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64952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6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7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697574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ublina v tvare zaobleného obdĺžnika 36"/>
          <p:cNvSpPr/>
          <p:nvPr/>
        </p:nvSpPr>
        <p:spPr bwMode="auto">
          <a:xfrm>
            <a:off x="5856592" y="1477555"/>
            <a:ext cx="2324446" cy="442674"/>
          </a:xfrm>
          <a:prstGeom prst="wedgeRoundRectCallout">
            <a:avLst>
              <a:gd name="adj1" fmla="val 14634"/>
              <a:gd name="adj2" fmla="val 40848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66C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6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7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" name="Bublina v tvare zaobleného obdĺžnika 1"/>
          <p:cNvSpPr/>
          <p:nvPr/>
        </p:nvSpPr>
        <p:spPr bwMode="auto">
          <a:xfrm>
            <a:off x="3887422" y="1124185"/>
            <a:ext cx="4402468" cy="1293971"/>
          </a:xfrm>
          <a:prstGeom prst="wedgeRoundRectCallout">
            <a:avLst>
              <a:gd name="adj1" fmla="val -92730"/>
              <a:gd name="adj2" fmla="val 62500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dirty="0"/>
              <a:t>Vrcholy z rovnakého stromu</a:t>
            </a:r>
            <a:br>
              <a:rPr lang="sk-SK" dirty="0"/>
            </a:br>
            <a:r>
              <a:rPr lang="sk-SK" dirty="0"/>
              <a:t>majú spoločnú farbu.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</a:t>
            </a:r>
            <a:r>
              <a:rPr kumimoji="0" lang="sk-SK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začiatku je každý vrchol sám.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9, 13,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61104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Motivácia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453817" cy="28378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dirty="0">
                <a:solidFill>
                  <a:srgbClr val="FF0000"/>
                </a:solidFill>
              </a:rPr>
              <a:t>Príklad 1.</a:t>
            </a:r>
          </a:p>
          <a:p>
            <a:r>
              <a:rPr lang="sk-SK" dirty="0"/>
              <a:t>Vieme získať na konci posledného dňa </a:t>
            </a:r>
            <a:r>
              <a:rPr lang="sk-SK" b="1" dirty="0">
                <a:solidFill>
                  <a:srgbClr val="FF0000"/>
                </a:solidFill>
              </a:rPr>
              <a:t>400</a:t>
            </a:r>
            <a:r>
              <a:rPr lang="sk-SK" dirty="0"/>
              <a:t> </a:t>
            </a:r>
            <a:r>
              <a:rPr lang="en-US" b="1" dirty="0">
                <a:solidFill>
                  <a:srgbClr val="FF0000"/>
                </a:solidFill>
              </a:rPr>
              <a:t>EUR</a:t>
            </a:r>
            <a:r>
              <a:rPr lang="sk-SK" dirty="0"/>
              <a:t>?</a:t>
            </a:r>
            <a:endParaRPr lang="en-US" dirty="0"/>
          </a:p>
          <a:p>
            <a:r>
              <a:rPr lang="sk-SK" dirty="0"/>
              <a:t>A dá sa dosiahnuť ešte viac? </a:t>
            </a:r>
            <a:endParaRPr lang="en-US" dirty="0"/>
          </a:p>
          <a:p>
            <a:r>
              <a:rPr lang="sk-SK" b="1" dirty="0">
                <a:solidFill>
                  <a:srgbClr val="FF0000"/>
                </a:solidFill>
              </a:rPr>
              <a:t>Ako postupovať optimálne?</a:t>
            </a:r>
          </a:p>
          <a:p>
            <a:endParaRPr lang="en-US" dirty="0"/>
          </a:p>
          <a:p>
            <a:pPr eaLnBrk="1" hangingPunct="1"/>
            <a:endParaRPr lang="sk-SK" dirty="0"/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2071955349"/>
              </p:ext>
            </p:extLst>
          </p:nvPr>
        </p:nvGraphicFramePr>
        <p:xfrm>
          <a:off x="296778" y="2445489"/>
          <a:ext cx="8703844" cy="4146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0877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ublina v tvare zaobleného obdĺžnika 2"/>
          <p:cNvSpPr/>
          <p:nvPr/>
        </p:nvSpPr>
        <p:spPr bwMode="auto">
          <a:xfrm>
            <a:off x="6971106" y="4486697"/>
            <a:ext cx="2310696" cy="1804749"/>
          </a:xfrm>
          <a:prstGeom prst="wedgeRoundRectCallout">
            <a:avLst>
              <a:gd name="adj1" fmla="val -61827"/>
              <a:gd name="adj2" fmla="val -38198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sk-SK"/>
              <a:t>hrany sú utriedené podľa ceny a vždy vyberáme najlacnejšiu</a:t>
            </a:r>
            <a:endParaRPr lang="en-GB" dirty="0"/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66C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5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6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05049" y="4333695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9, 13,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260933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3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9, 13, 14, 17, 19, 21, 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0" name="Bublina v tvare zaobleného obdĺžnika 39"/>
          <p:cNvSpPr/>
          <p:nvPr/>
        </p:nvSpPr>
        <p:spPr bwMode="auto">
          <a:xfrm>
            <a:off x="4516229" y="5510602"/>
            <a:ext cx="1030463" cy="468166"/>
          </a:xfrm>
          <a:prstGeom prst="wedgeRoundRectCallout">
            <a:avLst>
              <a:gd name="adj1" fmla="val 45396"/>
              <a:gd name="adj2" fmla="val -162864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Bublina v tvare zaobleného obdĺžnika 38"/>
          <p:cNvSpPr/>
          <p:nvPr/>
        </p:nvSpPr>
        <p:spPr bwMode="auto">
          <a:xfrm>
            <a:off x="7315200" y="5556738"/>
            <a:ext cx="1263754" cy="381838"/>
          </a:xfrm>
          <a:prstGeom prst="wedgeRoundRectCallout">
            <a:avLst>
              <a:gd name="adj1" fmla="val -38663"/>
              <a:gd name="adj2" fmla="val -425126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66C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9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10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1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2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3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4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5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6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7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05049" y="4333695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7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8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" name="Bublina v tvare zaobleného obdĺžnika 1"/>
          <p:cNvSpPr/>
          <p:nvPr/>
        </p:nvSpPr>
        <p:spPr bwMode="auto">
          <a:xfrm>
            <a:off x="4141919" y="5299528"/>
            <a:ext cx="4581068" cy="1123712"/>
          </a:xfrm>
          <a:prstGeom prst="wedgeRoundRectCallout">
            <a:avLst>
              <a:gd name="adj1" fmla="val 20965"/>
              <a:gd name="adj2" fmla="val -3977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Spojíme komponenty = vrcholy dostanú rovnakú farbu, lebo sú v spoločnom strome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99005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66C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40909" y="2452676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eaLnBrk="0" hangingPunct="0">
              <a:spcBef>
                <a:spcPct val="0"/>
              </a:spcBef>
              <a:defRPr sz="28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r>
              <a:rPr lang="sk-SK" dirty="0">
                <a:solidFill>
                  <a:srgbClr val="CC3300"/>
                </a:solidFill>
              </a:rPr>
              <a:t>2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5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6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39" name="Bublina v tvare zaobleného obdĺžnika 38"/>
          <p:cNvSpPr/>
          <p:nvPr/>
        </p:nvSpPr>
        <p:spPr bwMode="auto">
          <a:xfrm>
            <a:off x="1015430" y="1768510"/>
            <a:ext cx="1525479" cy="662498"/>
          </a:xfrm>
          <a:prstGeom prst="wedgeRoundRectCallout">
            <a:avLst>
              <a:gd name="adj1" fmla="val 53210"/>
              <a:gd name="adj2" fmla="val 7950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Bublina v tvare zaobleného obdĺžnika 39"/>
          <p:cNvSpPr/>
          <p:nvPr/>
        </p:nvSpPr>
        <p:spPr bwMode="auto">
          <a:xfrm>
            <a:off x="521840" y="1645099"/>
            <a:ext cx="2886316" cy="783193"/>
          </a:xfrm>
          <a:prstGeom prst="wedgeRoundRectCallout">
            <a:avLst>
              <a:gd name="adj1" fmla="val -22922"/>
              <a:gd name="adj2" fmla="val -4212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dirty="0"/>
              <a:t>vyberáme ďalšiu najlacnejšiu hranu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sk-SK" b="1" dirty="0">
                <a:latin typeface="Times New Roman" pitchFamily="18" charset="0"/>
              </a:rPr>
              <a:t>, 5, 8, 9, 13,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907240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66C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40909" y="2452676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eaLnBrk="0" hangingPunct="0">
              <a:spcBef>
                <a:spcPct val="0"/>
              </a:spcBef>
              <a:defRPr sz="28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r>
              <a:rPr lang="sk-SK" dirty="0">
                <a:solidFill>
                  <a:srgbClr val="CC3300"/>
                </a:solidFill>
              </a:rPr>
              <a:t>2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5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6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34" name="Bublina v tvare zaobleného obdĺžnika 33"/>
          <p:cNvSpPr/>
          <p:nvPr/>
        </p:nvSpPr>
        <p:spPr bwMode="auto">
          <a:xfrm>
            <a:off x="1122738" y="1595538"/>
            <a:ext cx="1017561" cy="381838"/>
          </a:xfrm>
          <a:prstGeom prst="wedgeRoundRectCallout">
            <a:avLst>
              <a:gd name="adj1" fmla="val 17746"/>
              <a:gd name="adj2" fmla="val 20029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Bublina v tvare zaobleného obdĺžnika 38"/>
          <p:cNvSpPr/>
          <p:nvPr/>
        </p:nvSpPr>
        <p:spPr bwMode="auto">
          <a:xfrm>
            <a:off x="2589356" y="1595538"/>
            <a:ext cx="1263754" cy="381838"/>
          </a:xfrm>
          <a:prstGeom prst="wedgeRoundRectCallout">
            <a:avLst>
              <a:gd name="adj1" fmla="val 25742"/>
              <a:gd name="adj2" fmla="val 193294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Bublina v tvare zaobleného obdĺžnika 39"/>
          <p:cNvSpPr/>
          <p:nvPr/>
        </p:nvSpPr>
        <p:spPr bwMode="auto">
          <a:xfrm>
            <a:off x="893383" y="1557091"/>
            <a:ext cx="3077798" cy="442674"/>
          </a:xfrm>
          <a:prstGeom prst="wedgeRoundRectCallout">
            <a:avLst>
              <a:gd name="adj1" fmla="val 20965"/>
              <a:gd name="adj2" fmla="val -3977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dirty="0"/>
              <a:t>s</a:t>
            </a:r>
            <a:r>
              <a:rPr kumimoji="0" 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pojíme komponenty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sk-SK" b="1" dirty="0">
                <a:latin typeface="Times New Roman" pitchFamily="18" charset="0"/>
              </a:rPr>
              <a:t>, 5, 8, 9, 13,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09498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66C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4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5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327314" y="3621506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sk-SK" b="1" dirty="0">
                <a:latin typeface="Times New Roman" pitchFamily="18" charset="0"/>
              </a:rPr>
              <a:t>, 8, 9, 13,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340100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4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5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327314" y="3621506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sk-SK" b="1" dirty="0">
                <a:latin typeface="Times New Roman" pitchFamily="18" charset="0"/>
              </a:rPr>
              <a:t>, 8, 9, 13,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239844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55869" y="3623124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8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4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5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8</a:t>
            </a:r>
            <a:r>
              <a:rPr lang="sk-SK" b="1" dirty="0">
                <a:latin typeface="Times New Roman" pitchFamily="18" charset="0"/>
              </a:rPr>
              <a:t>, 9, 13,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083806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55869" y="3623124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8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4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5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8</a:t>
            </a:r>
            <a:r>
              <a:rPr lang="sk-SK" b="1" dirty="0">
                <a:latin typeface="Times New Roman" pitchFamily="18" charset="0"/>
              </a:rPr>
              <a:t>, 9, 13,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54652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7" name="Text Box 2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405927" y="2814077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9</a:t>
            </a: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3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4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9</a:t>
            </a:r>
            <a:r>
              <a:rPr lang="sk-SK" b="1" dirty="0">
                <a:latin typeface="Times New Roman" pitchFamily="18" charset="0"/>
              </a:rPr>
              <a:t>, 13,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501620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7" name="Text Box 2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64849" y="4635980"/>
            <a:ext cx="543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13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3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3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9,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13</a:t>
            </a:r>
            <a:r>
              <a:rPr lang="sk-SK" b="1" dirty="0">
                <a:latin typeface="Times New Roman" pitchFamily="18" charset="0"/>
              </a:rPr>
              <a:t>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40613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Motivácia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703844" cy="29441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dirty="0">
                <a:solidFill>
                  <a:srgbClr val="FF0000"/>
                </a:solidFill>
              </a:rPr>
              <a:t>Príklad 1.</a:t>
            </a:r>
          </a:p>
          <a:p>
            <a:r>
              <a:rPr lang="sk-SK" dirty="0"/>
              <a:t>Počkáme, kým cena klesne na 30 </a:t>
            </a:r>
            <a:r>
              <a:rPr lang="en-US" dirty="0"/>
              <a:t>EUR/g</a:t>
            </a:r>
            <a:r>
              <a:rPr lang="sk-SK" dirty="0"/>
              <a:t>.</a:t>
            </a:r>
            <a:endParaRPr lang="en-US" dirty="0"/>
          </a:p>
          <a:p>
            <a:r>
              <a:rPr lang="sk-SK" dirty="0"/>
              <a:t>Vtedy nakúpime za všetky peniaze 10 gramov zlata.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300 EUR</a:t>
            </a:r>
            <a:r>
              <a:rPr lang="en-US" b="1" dirty="0"/>
              <a:t> = 10 g x 30 EUR/g</a:t>
            </a:r>
            <a:endParaRPr lang="sk-SK" b="1" dirty="0"/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1530704536"/>
              </p:ext>
            </p:extLst>
          </p:nvPr>
        </p:nvGraphicFramePr>
        <p:xfrm>
          <a:off x="296778" y="2445489"/>
          <a:ext cx="8703844" cy="4146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2582440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7" name="Text Box 2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64849" y="4635980"/>
            <a:ext cx="543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13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3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3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9,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13</a:t>
            </a:r>
            <a:r>
              <a:rPr lang="sk-SK" b="1" dirty="0">
                <a:latin typeface="Times New Roman" pitchFamily="18" charset="0"/>
              </a:rPr>
              <a:t>, 14,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39661"/>
      </p:ext>
    </p:ext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7" name="Text Box 2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58156" y="3270671"/>
            <a:ext cx="543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14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1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2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3" name="Text Box 3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9, 13,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14</a:t>
            </a:r>
            <a:r>
              <a:rPr lang="sk-SK" b="1" dirty="0">
                <a:latin typeface="Times New Roman" pitchFamily="18" charset="0"/>
              </a:rPr>
              <a:t>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824619"/>
      </p:ext>
    </p:extLst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7" name="Text Box 2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58156" y="3270671"/>
            <a:ext cx="543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14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1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2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3" name="Text Box 3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Bublina v tvare zaobleného obdĺžnika 34"/>
          <p:cNvSpPr/>
          <p:nvPr/>
        </p:nvSpPr>
        <p:spPr bwMode="auto">
          <a:xfrm>
            <a:off x="809624" y="1264192"/>
            <a:ext cx="3077798" cy="1123712"/>
          </a:xfrm>
          <a:prstGeom prst="wedgeRoundRectCallout">
            <a:avLst>
              <a:gd name="adj1" fmla="val 20965"/>
              <a:gd name="adj2" fmla="val -3977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dirty="0"/>
              <a:t>Všetky vrcholy už sú spolu v jednom</a:t>
            </a:r>
            <a:r>
              <a:rPr kumimoji="0" 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komponente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9, 13,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14</a:t>
            </a:r>
            <a:r>
              <a:rPr lang="sk-SK" b="1" dirty="0">
                <a:latin typeface="Times New Roman" pitchFamily="18" charset="0"/>
              </a:rPr>
              <a:t>, 17,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451647"/>
      </p:ext>
    </p:extLst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8" name="Text Box 2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335283" y="3282922"/>
            <a:ext cx="543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17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1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3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2" name="Bublina v tvare zaobleného obdĺžnika 41"/>
          <p:cNvSpPr/>
          <p:nvPr/>
        </p:nvSpPr>
        <p:spPr bwMode="auto">
          <a:xfrm>
            <a:off x="3282505" y="1227661"/>
            <a:ext cx="3077798" cy="783193"/>
          </a:xfrm>
          <a:prstGeom prst="wedgeRoundRectCallout">
            <a:avLst>
              <a:gd name="adj1" fmla="val 20965"/>
              <a:gd name="adj2" fmla="val -3977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dirty="0"/>
              <a:t>žiadnu ďalšiu hranu už nevieme pridať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9, 13, 14,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17</a:t>
            </a:r>
            <a:r>
              <a:rPr lang="sk-SK" b="1" dirty="0">
                <a:latin typeface="Times New Roman" pitchFamily="18" charset="0"/>
              </a:rPr>
              <a:t>, 19,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595319"/>
      </p:ext>
    </p:extLst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8" name="Text Box 2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349095" y="2420777"/>
            <a:ext cx="5437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19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19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20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3" name="Text Box 3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2" name="Text Box 2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9, 13, 14, 17,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19</a:t>
            </a:r>
            <a:r>
              <a:rPr lang="sk-SK" b="1" dirty="0">
                <a:latin typeface="Times New Roman" pitchFamily="18" charset="0"/>
              </a:rPr>
              <a:t>, 21,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890684"/>
      </p:ext>
    </p:extLst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28" name="Text Box 2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80985" y="4617050"/>
            <a:ext cx="543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21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18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19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3" name="Text Box 3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2" name="Text Box 2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3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9, 13, 14, 17, 19,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21</a:t>
            </a:r>
            <a:r>
              <a:rPr lang="sk-SK" b="1" dirty="0">
                <a:latin typeface="Times New Roman" pitchFamily="18" charset="0"/>
              </a:rPr>
              <a:t>, 25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922496"/>
      </p:ext>
    </p:extLst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18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71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116772" y="3596705"/>
            <a:ext cx="543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25</a:t>
            </a:r>
            <a:endParaRPr lang="en-US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3" name="Text Box 3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2" name="Text Box 2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3" name="Text Box 24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4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69266" y="5995205"/>
            <a:ext cx="559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Utriedené hrany: </a:t>
            </a:r>
            <a:r>
              <a:rPr lang="en-US" b="1" dirty="0">
                <a:latin typeface="Times New Roman" pitchFamily="18" charset="0"/>
              </a:rPr>
              <a:t>1</a:t>
            </a:r>
            <a:r>
              <a:rPr lang="sk-SK" b="1" dirty="0">
                <a:latin typeface="Times New Roman" pitchFamily="18" charset="0"/>
              </a:rPr>
              <a:t>, 2, 5, 8, 9, 13, 14, 17, 19, 21,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</a:rPr>
              <a:t>25</a:t>
            </a:r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628863"/>
      </p:ext>
    </p:extLst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9713" y="2655443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4022" y="2654604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3768" y="2652268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4425771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4022" y="4424932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33782" y="3576127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3768" y="4425771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17" name="AutoShape 12"/>
          <p:cNvCxnSpPr>
            <a:cxnSpLocks noChangeShapeType="1"/>
            <a:stCxn id="11" idx="2"/>
            <a:endCxn id="10" idx="6"/>
          </p:cNvCxnSpPr>
          <p:nvPr>
            <p:custDataLst>
              <p:tags r:id="rId8"/>
            </p:custDataLst>
          </p:nvPr>
        </p:nvCxnSpPr>
        <p:spPr bwMode="auto">
          <a:xfrm flipH="1">
            <a:off x="3887422" y="2918968"/>
            <a:ext cx="1556346" cy="23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3"/>
          <p:cNvCxnSpPr>
            <a:cxnSpLocks noChangeShapeType="1"/>
            <a:stCxn id="10" idx="4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3620722" y="3188004"/>
            <a:ext cx="0" cy="12369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9" idx="6"/>
            <a:endCxn id="10" idx="2"/>
          </p:cNvCxnSpPr>
          <p:nvPr>
            <p:custDataLst>
              <p:tags r:id="rId10"/>
            </p:custDataLst>
          </p:nvPr>
        </p:nvCxnSpPr>
        <p:spPr bwMode="auto">
          <a:xfrm flipV="1">
            <a:off x="2043113" y="2921304"/>
            <a:ext cx="1310909" cy="839"/>
          </a:xfrm>
          <a:prstGeom prst="straightConnector1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2" idx="0"/>
            <a:endCxn id="9" idx="4"/>
          </p:cNvCxnSpPr>
          <p:nvPr>
            <p:custDataLst>
              <p:tags r:id="rId11"/>
            </p:custDataLst>
          </p:nvPr>
        </p:nvCxnSpPr>
        <p:spPr bwMode="auto">
          <a:xfrm flipV="1">
            <a:off x="1776413" y="3188843"/>
            <a:ext cx="0" cy="1236928"/>
          </a:xfrm>
          <a:prstGeom prst="straightConnector1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2" idx="6"/>
            <a:endCxn id="13" idx="2"/>
          </p:cNvCxnSpPr>
          <p:nvPr>
            <p:custDataLst>
              <p:tags r:id="rId12"/>
            </p:custDataLst>
          </p:nvPr>
        </p:nvCxnSpPr>
        <p:spPr bwMode="auto">
          <a:xfrm flipV="1">
            <a:off x="2043113" y="4691632"/>
            <a:ext cx="1310909" cy="8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5" idx="0"/>
            <a:endCxn id="11" idx="4"/>
          </p:cNvCxnSpPr>
          <p:nvPr>
            <p:custDataLst>
              <p:tags r:id="rId13"/>
            </p:custDataLst>
          </p:nvPr>
        </p:nvCxnSpPr>
        <p:spPr bwMode="auto">
          <a:xfrm flipV="1">
            <a:off x="5710468" y="3185668"/>
            <a:ext cx="0" cy="1240103"/>
          </a:xfrm>
          <a:prstGeom prst="straightConnector1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3" idx="7"/>
            <a:endCxn id="11" idx="3"/>
          </p:cNvCxnSpPr>
          <p:nvPr>
            <p:custDataLst>
              <p:tags r:id="rId14"/>
            </p:custDataLst>
          </p:nvPr>
        </p:nvCxnSpPr>
        <p:spPr bwMode="auto">
          <a:xfrm flipV="1">
            <a:off x="3809307" y="3107553"/>
            <a:ext cx="1712576" cy="13954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4" idx="1"/>
            <a:endCxn id="11" idx="6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77168" y="2918968"/>
            <a:ext cx="1134729" cy="73527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5" idx="6"/>
            <a:endCxn id="14" idx="3"/>
          </p:cNvCxnSpPr>
          <p:nvPr>
            <p:custDataLst>
              <p:tags r:id="rId16"/>
            </p:custDataLst>
          </p:nvPr>
        </p:nvCxnSpPr>
        <p:spPr bwMode="auto">
          <a:xfrm flipV="1">
            <a:off x="5977168" y="4031412"/>
            <a:ext cx="1134729" cy="661059"/>
          </a:xfrm>
          <a:prstGeom prst="straightConnector1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36" name="Rovná spojnica 35"/>
          <p:cNvCxnSpPr>
            <a:stCxn id="13" idx="6"/>
            <a:endCxn id="15" idx="2"/>
          </p:cNvCxnSpPr>
          <p:nvPr/>
        </p:nvCxnSpPr>
        <p:spPr bwMode="auto">
          <a:xfrm>
            <a:off x="3887422" y="4691632"/>
            <a:ext cx="1556346" cy="839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simulácia</a:t>
            </a:r>
            <a:endParaRPr lang="en-US" dirty="0"/>
          </a:p>
        </p:txBody>
      </p:sp>
      <p:cxnSp>
        <p:nvCxnSpPr>
          <p:cNvPr id="56" name="AutoShape 18"/>
          <p:cNvCxnSpPr>
            <a:cxnSpLocks noChangeShapeType="1"/>
            <a:stCxn id="13" idx="1"/>
          </p:cNvCxnSpPr>
          <p:nvPr>
            <p:custDataLst>
              <p:tags r:id="rId18"/>
            </p:custDataLst>
          </p:nvPr>
        </p:nvCxnSpPr>
        <p:spPr bwMode="auto">
          <a:xfrm flipH="1" flipV="1">
            <a:off x="1964998" y="3109141"/>
            <a:ext cx="1467139" cy="1393906"/>
          </a:xfrm>
          <a:prstGeom prst="straightConnector1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</p:cxnSp>
      <p:sp>
        <p:nvSpPr>
          <p:cNvPr id="37" name="Text Box 2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567435" y="253774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0697" y="43336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352962" y="36853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481517" y="368692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8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32453" y="288850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latin typeface="Times New Roman" pitchFamily="18" charset="0"/>
              </a:rPr>
              <a:t>9</a:t>
            </a:r>
          </a:p>
        </p:txBody>
      </p:sp>
      <p:sp>
        <p:nvSpPr>
          <p:cNvPr id="33" name="Text Box 3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416146" y="466787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13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509452" y="3345102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14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2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386580" y="334672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400389" y="25377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19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3" name="Text Box 24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432282" y="467021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21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4" name="Text Box 2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221233" y="3681769"/>
            <a:ext cx="441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sk-SK" b="1" dirty="0">
                <a:latin typeface="Times New Roman" pitchFamily="18" charset="0"/>
              </a:rPr>
              <a:t>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5" name="Bublina v tvare zaobleného obdĺžnika 44"/>
          <p:cNvSpPr/>
          <p:nvPr/>
        </p:nvSpPr>
        <p:spPr bwMode="auto">
          <a:xfrm>
            <a:off x="2255230" y="5412067"/>
            <a:ext cx="3077798" cy="783193"/>
          </a:xfrm>
          <a:prstGeom prst="wedgeRoundRectCallout">
            <a:avLst>
              <a:gd name="adj1" fmla="val 20965"/>
              <a:gd name="adj2" fmla="val -3977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dirty="0"/>
              <a:t>získali sme minimálnu kostru grafu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399229"/>
      </p:ext>
    </p:extLst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329117" y="1786855"/>
            <a:ext cx="8613775" cy="4391695"/>
          </a:xfrm>
        </p:spPr>
        <p:txBody>
          <a:bodyPr/>
          <a:lstStyle/>
          <a:p>
            <a:pPr marL="357188" lvl="1" indent="-357188">
              <a:buClr>
                <a:srgbClr val="E5EEC2"/>
              </a:buClr>
              <a:buSzPct val="120000"/>
            </a:pPr>
            <a:r>
              <a:rPr lang="sk-SK" dirty="0"/>
              <a:t>V každom kroku môže hrana </a:t>
            </a:r>
            <a:r>
              <a:rPr lang="sk-SK" sz="2400" dirty="0"/>
              <a:t>spoji dva existujúce stromy do jedného stromu</a:t>
            </a:r>
          </a:p>
          <a:p>
            <a:pPr marL="539750" lvl="2" indent="0">
              <a:buClr>
                <a:srgbClr val="669900"/>
              </a:buClr>
              <a:buSzPct val="120000"/>
              <a:buNone/>
            </a:pPr>
            <a:endParaRPr lang="sk-SK" sz="2400" dirty="0"/>
          </a:p>
          <a:p>
            <a:pPr marL="357188" lvl="1" indent="-357188">
              <a:buClr>
                <a:srgbClr val="E5EEC2"/>
              </a:buClr>
              <a:buSzPct val="120000"/>
            </a:pPr>
            <a:r>
              <a:rPr lang="sk-SK" dirty="0"/>
              <a:t>Je potrebný efektívny spôsob pre určovanie /vyhnutie sa cyklom</a:t>
            </a:r>
          </a:p>
          <a:p>
            <a:pPr marL="357188" lvl="1" indent="-357188">
              <a:buClr>
                <a:srgbClr val="E5EEC2"/>
              </a:buClr>
              <a:buSzPct val="120000"/>
            </a:pPr>
            <a:r>
              <a:rPr lang="sk-SK" dirty="0"/>
              <a:t>Algoritmus skončí, keď všetky vrcholy sú v jednom strome.</a:t>
            </a:r>
          </a:p>
          <a:p>
            <a:pPr marL="357188" lvl="1" indent="-357188">
              <a:buClr>
                <a:srgbClr val="E5EEC2"/>
              </a:buClr>
              <a:buSzPct val="120000"/>
            </a:pPr>
            <a:endParaRPr lang="sk-SK" dirty="0"/>
          </a:p>
          <a:p>
            <a:pPr marL="357188" lvl="1" indent="-357188">
              <a:buClr>
                <a:srgbClr val="E5EEC2"/>
              </a:buClr>
              <a:buSzPct val="120000"/>
            </a:pPr>
            <a:endParaRPr lang="sk-SK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047496" y="4826675"/>
            <a:ext cx="5639179" cy="203132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57188" lvl="1" indent="-357188" algn="l">
              <a:buClr>
                <a:srgbClr val="E5EEC2"/>
              </a:buClr>
              <a:buSzPct val="120000"/>
            </a:pPr>
            <a:r>
              <a:rPr lang="sk-SK" sz="1800" dirty="0"/>
              <a:t>Ak jednovrcholové grafy nepovažujem za stromy</a:t>
            </a:r>
          </a:p>
          <a:p>
            <a:pPr marL="357188" lvl="1" indent="-357188" algn="l">
              <a:buClr>
                <a:srgbClr val="E5EEC2"/>
              </a:buClr>
              <a:buSzPct val="120000"/>
            </a:pPr>
            <a:r>
              <a:rPr lang="sk-SK" sz="1800" dirty="0"/>
              <a:t>V každom kroku hrana môže</a:t>
            </a:r>
            <a:r>
              <a:rPr lang="en-US" sz="1800" dirty="0"/>
              <a:t>:</a:t>
            </a:r>
            <a:endParaRPr lang="sk-SK" sz="1800" dirty="0"/>
          </a:p>
          <a:p>
            <a:pPr marL="357188" lvl="1" indent="-357188" algn="l"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sk-SK" sz="1800" dirty="0"/>
              <a:t>zväčšiť nejaký existujúci strom</a:t>
            </a:r>
          </a:p>
          <a:p>
            <a:pPr marL="357188" lvl="1" indent="-357188" algn="l"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sk-SK" sz="1800" dirty="0"/>
              <a:t>spojiť dva existujúce stromy do jedného stromu</a:t>
            </a:r>
          </a:p>
          <a:p>
            <a:pPr marL="357188" lvl="1" indent="-357188" algn="l"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sk-SK" sz="1800" dirty="0"/>
              <a:t>vytvoriť nový strom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-53163" y="1270114"/>
            <a:ext cx="9053786" cy="439236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	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kostra =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pr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á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zdny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zoznam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 hrán;</a:t>
            </a:r>
          </a:p>
          <a:p>
            <a:pPr eaLnBrk="1" hangingPunct="1">
              <a:buFontTx/>
              <a:buNone/>
            </a:pPr>
            <a:r>
              <a:rPr lang="sk-SK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zotrieď </a:t>
            </a:r>
            <a:r>
              <a:rPr lang="en-US" sz="2400" b="1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mno</a:t>
            </a:r>
            <a:r>
              <a:rPr lang="sk-SK" sz="2400" b="1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žinu</a:t>
            </a:r>
            <a:r>
              <a:rPr lang="sk-SK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hr</a:t>
            </a:r>
            <a:r>
              <a:rPr lang="sk-SK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á</a:t>
            </a: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n v </a:t>
            </a:r>
            <a:r>
              <a:rPr lang="en-US" sz="2400" b="1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grafe</a:t>
            </a:r>
            <a:r>
              <a:rPr lang="sk-SK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400" b="1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podla</a:t>
            </a:r>
            <a:r>
              <a:rPr lang="sk-SK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hodnoty</a:t>
            </a: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;</a:t>
            </a:r>
            <a:endParaRPr lang="sk-SK" sz="2400" b="1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24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GB" sz="2400" dirty="0" err="1">
                <a:latin typeface="Consolas" pitchFamily="49" charset="0"/>
              </a:rPr>
              <a:t>prira</a:t>
            </a:r>
            <a:r>
              <a:rPr lang="sk-SK" sz="2400" dirty="0">
                <a:latin typeface="Consolas" pitchFamily="49" charset="0"/>
              </a:rPr>
              <a:t>ď</a:t>
            </a:r>
            <a:r>
              <a:rPr lang="en-GB" sz="2400" dirty="0">
                <a:latin typeface="Consolas" pitchFamily="49" charset="0"/>
              </a:rPr>
              <a:t> </a:t>
            </a:r>
            <a:r>
              <a:rPr lang="en-GB" sz="2400" dirty="0" err="1">
                <a:latin typeface="Consolas" pitchFamily="49" charset="0"/>
              </a:rPr>
              <a:t>vrcholom</a:t>
            </a:r>
            <a:r>
              <a:rPr lang="en-GB" sz="2400" dirty="0">
                <a:latin typeface="Consolas" pitchFamily="49" charset="0"/>
              </a:rPr>
              <a:t> </a:t>
            </a:r>
            <a:r>
              <a:rPr lang="sk-SK" sz="2400" dirty="0">
                <a:latin typeface="Consolas" pitchFamily="49" charset="0"/>
              </a:rPr>
              <a:t>čí</a:t>
            </a:r>
            <a:r>
              <a:rPr lang="en-GB" sz="2400" dirty="0" err="1">
                <a:latin typeface="Consolas" pitchFamily="49" charset="0"/>
              </a:rPr>
              <a:t>sl</a:t>
            </a:r>
            <a:r>
              <a:rPr lang="sk-SK" sz="2400" dirty="0">
                <a:latin typeface="Consolas" pitchFamily="49" charset="0"/>
              </a:rPr>
              <a:t>a k</a:t>
            </a:r>
            <a:r>
              <a:rPr lang="en-GB" sz="2400" dirty="0" err="1">
                <a:latin typeface="Consolas" pitchFamily="49" charset="0"/>
              </a:rPr>
              <a:t>omponent</a:t>
            </a:r>
            <a:r>
              <a:rPr lang="sk-SK" sz="2400" dirty="0" err="1">
                <a:latin typeface="Consolas" pitchFamily="49" charset="0"/>
              </a:rPr>
              <a:t>ov</a:t>
            </a:r>
            <a:r>
              <a:rPr lang="sk-SK" sz="2400" dirty="0">
                <a:latin typeface="Consolas" pitchFamily="49" charset="0"/>
              </a:rPr>
              <a:t> </a:t>
            </a:r>
            <a:r>
              <a:rPr lang="en-GB" sz="2400" dirty="0">
                <a:latin typeface="Consolas" pitchFamily="49" charset="0"/>
              </a:rPr>
              <a:t>od 1 </a:t>
            </a:r>
            <a:r>
              <a:rPr lang="en-GB" sz="2400" dirty="0" err="1">
                <a:latin typeface="Consolas" pitchFamily="49" charset="0"/>
              </a:rPr>
              <a:t>po</a:t>
            </a:r>
            <a:r>
              <a:rPr lang="en-GB" sz="2400" dirty="0">
                <a:latin typeface="Consolas" pitchFamily="49" charset="0"/>
              </a:rPr>
              <a:t> n;</a:t>
            </a:r>
            <a:br>
              <a:rPr lang="sk-SK" sz="2400" dirty="0">
                <a:latin typeface="Consolas" pitchFamily="49" charset="0"/>
              </a:rPr>
            </a:br>
            <a:r>
              <a:rPr lang="en-GB" sz="2400" dirty="0">
                <a:solidFill>
                  <a:srgbClr val="00B050"/>
                </a:solidFill>
                <a:latin typeface="Consolas" pitchFamily="49" charset="0"/>
              </a:rPr>
              <a:t>//</a:t>
            </a:r>
            <a:r>
              <a:rPr lang="en-GB" sz="2400" dirty="0" err="1">
                <a:solidFill>
                  <a:srgbClr val="00B050"/>
                </a:solidFill>
                <a:latin typeface="Consolas" pitchFamily="49" charset="0"/>
              </a:rPr>
              <a:t>kazdy</a:t>
            </a:r>
            <a:r>
              <a:rPr lang="en-GB" sz="2400" dirty="0">
                <a:solidFill>
                  <a:srgbClr val="00B050"/>
                </a:solidFill>
                <a:latin typeface="Consolas" pitchFamily="49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  <a:latin typeface="Consolas" pitchFamily="49" charset="0"/>
              </a:rPr>
              <a:t>vrchol</a:t>
            </a:r>
            <a:r>
              <a:rPr lang="en-GB" sz="2400" dirty="0">
                <a:solidFill>
                  <a:srgbClr val="00B050"/>
                </a:solidFill>
                <a:latin typeface="Consolas" pitchFamily="49" charset="0"/>
              </a:rPr>
              <a:t> je </a:t>
            </a:r>
            <a:r>
              <a:rPr lang="en-GB" sz="2400" dirty="0" err="1">
                <a:solidFill>
                  <a:srgbClr val="00B050"/>
                </a:solidFill>
                <a:latin typeface="Consolas" pitchFamily="49" charset="0"/>
              </a:rPr>
              <a:t>na</a:t>
            </a:r>
            <a:r>
              <a:rPr lang="en-GB" sz="2400" dirty="0">
                <a:solidFill>
                  <a:srgbClr val="00B050"/>
                </a:solidFill>
                <a:latin typeface="Consolas" pitchFamily="49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  <a:latin typeface="Consolas" pitchFamily="49" charset="0"/>
              </a:rPr>
              <a:t>zaciatku</a:t>
            </a:r>
            <a:r>
              <a:rPr lang="en-GB" sz="2400" dirty="0">
                <a:solidFill>
                  <a:srgbClr val="00B050"/>
                </a:solidFill>
                <a:latin typeface="Consolas" pitchFamily="49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  <a:latin typeface="Consolas" pitchFamily="49" charset="0"/>
              </a:rPr>
              <a:t>vo</a:t>
            </a:r>
            <a:r>
              <a:rPr lang="en-GB" sz="2400" dirty="0">
                <a:solidFill>
                  <a:srgbClr val="00B050"/>
                </a:solidFill>
                <a:latin typeface="Consolas" pitchFamily="49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  <a:latin typeface="Consolas" pitchFamily="49" charset="0"/>
              </a:rPr>
              <a:t>vlastnom</a:t>
            </a:r>
            <a:r>
              <a:rPr lang="en-GB" sz="2400" dirty="0">
                <a:solidFill>
                  <a:srgbClr val="00B050"/>
                </a:solidFill>
                <a:latin typeface="Consolas" pitchFamily="49" charset="0"/>
              </a:rPr>
              <a:t> </a:t>
            </a:r>
            <a:r>
              <a:rPr lang="en-GB" sz="2400" dirty="0" err="1">
                <a:solidFill>
                  <a:srgbClr val="00B050"/>
                </a:solidFill>
                <a:latin typeface="Consolas" pitchFamily="49" charset="0"/>
              </a:rPr>
              <a:t>komponente</a:t>
            </a:r>
            <a:endParaRPr lang="en-US" sz="2400" dirty="0">
              <a:solidFill>
                <a:srgbClr val="00B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sk-SK" sz="24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</a:t>
            </a:r>
            <a:r>
              <a:rPr lang="en-US" sz="24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or</a:t>
            </a:r>
            <a:r>
              <a:rPr lang="sk-SK" sz="24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>
                <a:latin typeface="Consolas" pitchFamily="49" charset="0"/>
                <a:sym typeface="Symbol" pitchFamily="18" charset="2"/>
              </a:rPr>
              <a:t>(</a:t>
            </a:r>
            <a:r>
              <a:rPr lang="sk-SK" sz="2400" dirty="0">
                <a:latin typeface="Consolas" pitchFamily="49" charset="0"/>
              </a:rPr>
              <a:t>e: hrany </a:t>
            </a:r>
            <a:r>
              <a:rPr lang="en-US" sz="2400" dirty="0" err="1">
                <a:latin typeface="Consolas" pitchFamily="49" charset="0"/>
              </a:rPr>
              <a:t>grafu</a:t>
            </a:r>
            <a:r>
              <a:rPr lang="en-US" sz="2400" dirty="0">
                <a:latin typeface="Consolas" pitchFamily="49" charset="0"/>
                <a:sym typeface="Symbol" pitchFamily="18" charset="2"/>
              </a:rPr>
              <a:t>){</a:t>
            </a:r>
            <a:endParaRPr lang="en-US" sz="2400" dirty="0">
              <a:latin typeface="Consolas" pitchFamily="49" charset="0"/>
            </a:endParaRPr>
          </a:p>
          <a:p>
            <a:pPr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24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  <a:sym typeface="Symbol" pitchFamily="18" charset="2"/>
              </a:rPr>
              <a:t>if</a:t>
            </a:r>
            <a:r>
              <a:rPr lang="en-US" sz="2400" b="1" dirty="0">
                <a:latin typeface="Courier New" pitchFamily="49" charset="0"/>
                <a:sym typeface="Symbol" pitchFamily="18" charset="2"/>
              </a:rPr>
              <a:t> </a:t>
            </a:r>
            <a:r>
              <a:rPr lang="en-US" sz="2400" dirty="0">
                <a:latin typeface="Consolas" pitchFamily="49" charset="0"/>
                <a:sym typeface="Symbol" pitchFamily="18" charset="2"/>
              </a:rPr>
              <a:t>(</a:t>
            </a:r>
            <a:r>
              <a:rPr lang="en-US" sz="2400" dirty="0" err="1">
                <a:latin typeface="Consolas" pitchFamily="49" charset="0"/>
                <a:sym typeface="Symbol" pitchFamily="18" charset="2"/>
              </a:rPr>
              <a:t>za</a:t>
            </a:r>
            <a:r>
              <a:rPr lang="sk-SK" sz="2400" dirty="0">
                <a:latin typeface="Consolas" pitchFamily="49" charset="0"/>
                <a:sym typeface="Symbol" pitchFamily="18" charset="2"/>
              </a:rPr>
              <a:t>č</a:t>
            </a:r>
            <a:r>
              <a:rPr lang="en-US" sz="2400" dirty="0" err="1">
                <a:latin typeface="Consolas" pitchFamily="49" charset="0"/>
                <a:sym typeface="Symbol" pitchFamily="18" charset="2"/>
              </a:rPr>
              <a:t>iatok</a:t>
            </a:r>
            <a:r>
              <a:rPr lang="en-US" sz="2400" dirty="0">
                <a:latin typeface="Consolas" pitchFamily="49" charset="0"/>
                <a:sym typeface="Symbol" pitchFamily="18" charset="2"/>
              </a:rPr>
              <a:t> a </a:t>
            </a:r>
            <a:r>
              <a:rPr lang="en-US" sz="2400" dirty="0" err="1">
                <a:latin typeface="Consolas" pitchFamily="49" charset="0"/>
                <a:sym typeface="Symbol" pitchFamily="18" charset="2"/>
              </a:rPr>
              <a:t>koniec</a:t>
            </a:r>
            <a:r>
              <a:rPr lang="en-US" sz="2400" dirty="0">
                <a:latin typeface="Consolas" pitchFamily="49" charset="0"/>
                <a:sym typeface="Symbol" pitchFamily="18" charset="2"/>
              </a:rPr>
              <a:t> </a:t>
            </a:r>
            <a:r>
              <a:rPr lang="en-US" sz="2400" dirty="0" err="1">
                <a:latin typeface="Consolas" pitchFamily="49" charset="0"/>
                <a:sym typeface="Symbol" pitchFamily="18" charset="2"/>
              </a:rPr>
              <a:t>hrany</a:t>
            </a:r>
            <a:r>
              <a:rPr lang="sk-SK" sz="2400" dirty="0">
                <a:latin typeface="Consolas" pitchFamily="49" charset="0"/>
                <a:sym typeface="Symbol" pitchFamily="18" charset="2"/>
              </a:rPr>
              <a:t> e</a:t>
            </a:r>
            <a:br>
              <a:rPr lang="sk-SK" sz="2400" dirty="0">
                <a:latin typeface="Consolas" pitchFamily="49" charset="0"/>
                <a:sym typeface="Symbol" pitchFamily="18" charset="2"/>
              </a:rPr>
            </a:br>
            <a:r>
              <a:rPr lang="sk-SK" sz="2400" dirty="0">
                <a:latin typeface="Consolas" pitchFamily="49" charset="0"/>
                <a:sym typeface="Symbol" pitchFamily="18" charset="2"/>
              </a:rPr>
              <a:t>			</a:t>
            </a:r>
            <a:r>
              <a:rPr lang="en-US" sz="2400" dirty="0">
                <a:latin typeface="Consolas" pitchFamily="49" charset="0"/>
                <a:sym typeface="Symbol" pitchFamily="18" charset="2"/>
              </a:rPr>
              <a:t>s</a:t>
            </a:r>
            <a:r>
              <a:rPr lang="sk-SK" sz="2400" dirty="0">
                <a:latin typeface="Consolas" pitchFamily="49" charset="0"/>
                <a:sym typeface="Symbol" pitchFamily="18" charset="2"/>
              </a:rPr>
              <a:t>ú v rôznych komponentoch</a:t>
            </a:r>
            <a:r>
              <a:rPr lang="en-US" sz="2400" dirty="0">
                <a:latin typeface="Consolas" pitchFamily="49" charset="0"/>
                <a:sym typeface="Symbol" pitchFamily="18" charset="2"/>
              </a:rPr>
              <a:t>){</a:t>
            </a:r>
          </a:p>
          <a:p>
            <a:pPr>
              <a:buNone/>
            </a:pPr>
            <a:r>
              <a:rPr lang="en-US" sz="2400" dirty="0">
                <a:latin typeface="Consolas" pitchFamily="49" charset="0"/>
                <a:sym typeface="Symbol" pitchFamily="18" charset="2"/>
              </a:rPr>
              <a:t>			</a:t>
            </a:r>
            <a:r>
              <a:rPr lang="en-US" sz="2400" dirty="0" err="1">
                <a:latin typeface="Consolas" pitchFamily="49" charset="0"/>
                <a:sym typeface="Symbol" pitchFamily="18" charset="2"/>
              </a:rPr>
              <a:t>kostra.pridajHranu</a:t>
            </a:r>
            <a:r>
              <a:rPr lang="en-US" sz="2400" dirty="0">
                <a:latin typeface="Consolas" pitchFamily="49" charset="0"/>
                <a:sym typeface="Symbol" pitchFamily="18" charset="2"/>
              </a:rPr>
              <a:t>(e);</a:t>
            </a:r>
          </a:p>
          <a:p>
            <a:pPr>
              <a:buNone/>
            </a:pPr>
            <a:r>
              <a:rPr lang="en-US" sz="2400" dirty="0">
                <a:latin typeface="Consolas" pitchFamily="49" charset="0"/>
                <a:sym typeface="Symbol" pitchFamily="18" charset="2"/>
              </a:rPr>
              <a:t>			</a:t>
            </a:r>
            <a:r>
              <a:rPr lang="sk-SK" sz="2400" dirty="0">
                <a:latin typeface="Consolas" pitchFamily="49" charset="0"/>
                <a:sym typeface="Symbol" pitchFamily="18" charset="2"/>
              </a:rPr>
              <a:t>spoj komponenty začiatku a konca hrany</a:t>
            </a:r>
            <a:r>
              <a:rPr lang="en-US" sz="2400" dirty="0">
                <a:latin typeface="Consolas" pitchFamily="49" charset="0"/>
                <a:sym typeface="Symbol" pitchFamily="18" charset="2"/>
              </a:rPr>
              <a:t>;</a:t>
            </a:r>
            <a:endParaRPr lang="sk-SK" sz="2400" dirty="0">
              <a:latin typeface="Consolas" pitchFamily="49" charset="0"/>
              <a:sym typeface="Symbol" pitchFamily="18" charset="2"/>
            </a:endParaRPr>
          </a:p>
          <a:p>
            <a:pPr>
              <a:buNone/>
            </a:pPr>
            <a:r>
              <a:rPr lang="sk-SK" sz="2400" dirty="0">
                <a:latin typeface="Consolas" pitchFamily="49" charset="0"/>
              </a:rPr>
              <a:t>	</a:t>
            </a:r>
            <a:r>
              <a:rPr lang="en-US" sz="2400" dirty="0">
                <a:latin typeface="Consolas" pitchFamily="49" charset="0"/>
              </a:rPr>
              <a:t>	}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latin typeface="Consolas" pitchFamily="49" charset="0"/>
              </a:rPr>
              <a:t>	}</a:t>
            </a:r>
            <a:endParaRPr lang="sk-SK" sz="2400" dirty="0">
              <a:latin typeface="Consolas" pitchFamily="49" charset="0"/>
              <a:sym typeface="Symbol" pitchFamily="18" charset="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07646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Motivácia</a:t>
            </a:r>
            <a:endParaRPr lang="sk-SK" dirty="0">
              <a:solidFill>
                <a:srgbClr val="92D05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453817" cy="28378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dirty="0">
                <a:solidFill>
                  <a:srgbClr val="FF0000"/>
                </a:solidFill>
              </a:rPr>
              <a:t>Príklad 1.</a:t>
            </a:r>
          </a:p>
          <a:p>
            <a:r>
              <a:rPr lang="sk-SK" dirty="0"/>
              <a:t>Na druhý deň ho zase všetko predáme</a:t>
            </a:r>
            <a:r>
              <a:rPr lang="en-US" dirty="0"/>
              <a:t>.</a:t>
            </a:r>
          </a:p>
          <a:p>
            <a:r>
              <a:rPr lang="en-US" b="1" dirty="0"/>
              <a:t>10 g x 35 EUR/g = </a:t>
            </a:r>
            <a:r>
              <a:rPr lang="en-US" b="1" dirty="0">
                <a:solidFill>
                  <a:srgbClr val="FF0000"/>
                </a:solidFill>
              </a:rPr>
              <a:t>350 EUR</a:t>
            </a:r>
          </a:p>
          <a:p>
            <a:r>
              <a:rPr lang="sk-SK" dirty="0"/>
              <a:t>takže budeme mať 350 eur</a:t>
            </a:r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255167932"/>
              </p:ext>
            </p:extLst>
          </p:nvPr>
        </p:nvGraphicFramePr>
        <p:xfrm>
          <a:off x="296778" y="2445489"/>
          <a:ext cx="8703844" cy="4146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587801"/>
      </p:ext>
    </p:extLst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Úloha 4</a:t>
            </a:r>
            <a:endParaRPr lang="en-US" dirty="0"/>
          </a:p>
        </p:txBody>
      </p:sp>
      <p:grpSp>
        <p:nvGrpSpPr>
          <p:cNvPr id="2" name="Skupina 1"/>
          <p:cNvGrpSpPr/>
          <p:nvPr/>
        </p:nvGrpSpPr>
        <p:grpSpPr>
          <a:xfrm>
            <a:off x="621978" y="2558236"/>
            <a:ext cx="2335572" cy="2109444"/>
            <a:chOff x="375730" y="2138229"/>
            <a:chExt cx="3728328" cy="3059335"/>
          </a:xfrm>
        </p:grpSpPr>
        <p:sp>
          <p:nvSpPr>
            <p:cNvPr id="9" name="Oval 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46458" y="2378164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A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10" name="Oval 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494458" y="2378164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B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12" name="Oval 7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46458" y="3978364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C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13" name="Oval 8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494458" y="3978364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D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15" name="Oval 10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970458" y="4664164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E</a:t>
              </a:r>
              <a:endParaRPr lang="en-US" b="1" dirty="0">
                <a:latin typeface="Times New Roman" pitchFamily="18" charset="0"/>
              </a:endParaRPr>
            </a:p>
          </p:txBody>
        </p:sp>
        <p:cxnSp>
          <p:nvCxnSpPr>
            <p:cNvPr id="19" name="AutoShape 14"/>
            <p:cNvCxnSpPr>
              <a:cxnSpLocks noChangeShapeType="1"/>
              <a:stCxn id="9" idx="6"/>
              <a:endCxn id="10" idx="2"/>
            </p:cNvCxnSpPr>
            <p:nvPr>
              <p:custDataLst>
                <p:tags r:id="rId41"/>
              </p:custDataLst>
            </p:nvPr>
          </p:nvCxnSpPr>
          <p:spPr bwMode="auto">
            <a:xfrm>
              <a:off x="998908" y="2644864"/>
              <a:ext cx="24765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cxnSp>
          <p:nvCxnSpPr>
            <p:cNvPr id="20" name="AutoShape 15"/>
            <p:cNvCxnSpPr>
              <a:cxnSpLocks noChangeShapeType="1"/>
              <a:stCxn id="12" idx="0"/>
              <a:endCxn id="9" idx="4"/>
            </p:cNvCxnSpPr>
            <p:nvPr>
              <p:custDataLst>
                <p:tags r:id="rId42"/>
              </p:custDataLst>
            </p:nvPr>
          </p:nvCxnSpPr>
          <p:spPr bwMode="auto">
            <a:xfrm flipV="1">
              <a:off x="713158" y="2930614"/>
              <a:ext cx="0" cy="10287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none"/>
            </a:ln>
          </p:spPr>
        </p:cxnSp>
        <p:cxnSp>
          <p:nvCxnSpPr>
            <p:cNvPr id="21" name="AutoShape 16"/>
            <p:cNvCxnSpPr>
              <a:cxnSpLocks noChangeShapeType="1"/>
              <a:stCxn id="12" idx="5"/>
              <a:endCxn id="15" idx="1"/>
            </p:cNvCxnSpPr>
            <p:nvPr>
              <p:custDataLst>
                <p:tags r:id="rId43"/>
              </p:custDataLst>
            </p:nvPr>
          </p:nvCxnSpPr>
          <p:spPr bwMode="auto">
            <a:xfrm>
              <a:off x="902070" y="4453026"/>
              <a:ext cx="1146175" cy="2698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cxnSp>
          <p:nvCxnSpPr>
            <p:cNvPr id="22" name="AutoShape 17"/>
            <p:cNvCxnSpPr>
              <a:cxnSpLocks noChangeShapeType="1"/>
              <a:stCxn id="15" idx="7"/>
              <a:endCxn id="13" idx="3"/>
            </p:cNvCxnSpPr>
            <p:nvPr>
              <p:custDataLst>
                <p:tags r:id="rId44"/>
              </p:custDataLst>
            </p:nvPr>
          </p:nvCxnSpPr>
          <p:spPr bwMode="auto">
            <a:xfrm flipV="1">
              <a:off x="2426070" y="4453026"/>
              <a:ext cx="1146175" cy="2698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cxnSp>
          <p:nvCxnSpPr>
            <p:cNvPr id="23" name="AutoShape 18"/>
            <p:cNvCxnSpPr>
              <a:cxnSpLocks noChangeShapeType="1"/>
              <a:stCxn id="13" idx="0"/>
              <a:endCxn id="10" idx="4"/>
            </p:cNvCxnSpPr>
            <p:nvPr>
              <p:custDataLst>
                <p:tags r:id="rId45"/>
              </p:custDataLst>
            </p:nvPr>
          </p:nvCxnSpPr>
          <p:spPr bwMode="auto">
            <a:xfrm flipV="1">
              <a:off x="3761158" y="2930614"/>
              <a:ext cx="0" cy="10287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sp>
          <p:nvSpPr>
            <p:cNvPr id="26" name="Text Box 22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75730" y="3154451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3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28" name="Text Box 24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284658" y="4511764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2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31" name="Text Box 27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046657" y="2138229"/>
              <a:ext cx="311151" cy="396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1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32" name="Text Box 28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792908" y="3200489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6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35" name="Text Box 31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872158" y="4537164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5</a:t>
              </a:r>
              <a:endParaRPr lang="en-US" b="1" dirty="0">
                <a:latin typeface="Times New Roman" pitchFamily="18" charset="0"/>
              </a:endParaRPr>
            </a:p>
          </p:txBody>
        </p:sp>
        <p:cxnSp>
          <p:nvCxnSpPr>
            <p:cNvPr id="37" name="AutoShape 14"/>
            <p:cNvCxnSpPr>
              <a:cxnSpLocks noChangeShapeType="1"/>
            </p:cNvCxnSpPr>
            <p:nvPr>
              <p:custDataLst>
                <p:tags r:id="rId51"/>
              </p:custDataLst>
            </p:nvPr>
          </p:nvCxnSpPr>
          <p:spPr bwMode="auto">
            <a:xfrm>
              <a:off x="998908" y="4232660"/>
              <a:ext cx="24765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cxnSp>
          <p:nvCxnSpPr>
            <p:cNvPr id="39" name="AutoShape 14"/>
            <p:cNvCxnSpPr>
              <a:cxnSpLocks noChangeShapeType="1"/>
              <a:stCxn id="12" idx="7"/>
              <a:endCxn id="10" idx="3"/>
            </p:cNvCxnSpPr>
            <p:nvPr>
              <p:custDataLst>
                <p:tags r:id="rId52"/>
              </p:custDataLst>
            </p:nvPr>
          </p:nvCxnSpPr>
          <p:spPr bwMode="auto">
            <a:xfrm flipV="1">
              <a:off x="901743" y="2833449"/>
              <a:ext cx="2670830" cy="122303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sp>
          <p:nvSpPr>
            <p:cNvPr id="40" name="Text Box 22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1890205" y="2966606"/>
              <a:ext cx="31290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3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41" name="Text Box 31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012989" y="3710825"/>
              <a:ext cx="311151" cy="396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4</a:t>
              </a:r>
              <a:endParaRPr lang="en-US" b="1" dirty="0">
                <a:latin typeface="Times New Roman" pitchFamily="18" charset="0"/>
              </a:endParaRPr>
            </a:p>
          </p:txBody>
        </p:sp>
      </p:grpSp>
      <p:sp>
        <p:nvSpPr>
          <p:cNvPr id="4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26124" y="1276938"/>
            <a:ext cx="8624471" cy="1097470"/>
          </a:xfrm>
        </p:spPr>
        <p:txBody>
          <a:bodyPr/>
          <a:lstStyle/>
          <a:p>
            <a:r>
              <a:rPr lang="sk-SK" u="sng" dirty="0"/>
              <a:t>Otázka</a:t>
            </a:r>
            <a:r>
              <a:rPr lang="sk-SK" dirty="0"/>
              <a:t>:</a:t>
            </a:r>
            <a:br>
              <a:rPr lang="sk-SK" dirty="0"/>
            </a:br>
            <a:r>
              <a:rPr lang="sk-SK" dirty="0"/>
              <a:t>Ktorou hranou začneme </a:t>
            </a:r>
            <a:r>
              <a:rPr lang="sk-SK" dirty="0" err="1"/>
              <a:t>Kruskalov</a:t>
            </a:r>
            <a:r>
              <a:rPr lang="sk-SK" dirty="0"/>
              <a:t> algoritmus?</a:t>
            </a:r>
          </a:p>
        </p:txBody>
      </p:sp>
      <p:grpSp>
        <p:nvGrpSpPr>
          <p:cNvPr id="24" name="Skupina 23"/>
          <p:cNvGrpSpPr/>
          <p:nvPr/>
        </p:nvGrpSpPr>
        <p:grpSpPr>
          <a:xfrm>
            <a:off x="5401338" y="2540051"/>
            <a:ext cx="2923955" cy="2094031"/>
            <a:chOff x="2306828" y="3108396"/>
            <a:chExt cx="4362445" cy="2963474"/>
          </a:xfrm>
        </p:grpSpPr>
        <p:sp>
          <p:nvSpPr>
            <p:cNvPr id="25" name="Oval 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306828" y="4214885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F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788417" y="3108396"/>
              <a:ext cx="533401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H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29" name="Oval 7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911789" y="5538470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G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30" name="Oval 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135873" y="5271770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I</a:t>
              </a:r>
              <a:endParaRPr lang="en-US" b="1" dirty="0">
                <a:latin typeface="Times New Roman" pitchFamily="18" charset="0"/>
              </a:endParaRPr>
            </a:p>
          </p:txBody>
        </p:sp>
        <p:cxnSp>
          <p:nvCxnSpPr>
            <p:cNvPr id="33" name="AutoShape 14"/>
            <p:cNvCxnSpPr>
              <a:cxnSpLocks noChangeShapeType="1"/>
              <a:stCxn id="25" idx="7"/>
              <a:endCxn id="27" idx="3"/>
            </p:cNvCxnSpPr>
            <p:nvPr>
              <p:custDataLst>
                <p:tags r:id="rId26"/>
              </p:custDataLst>
            </p:nvPr>
          </p:nvCxnSpPr>
          <p:spPr bwMode="auto">
            <a:xfrm flipV="1">
              <a:off x="2762113" y="3563682"/>
              <a:ext cx="2104419" cy="72931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cxnSp>
          <p:nvCxnSpPr>
            <p:cNvPr id="34" name="AutoShape 15"/>
            <p:cNvCxnSpPr>
              <a:cxnSpLocks noChangeShapeType="1"/>
              <a:stCxn id="29" idx="1"/>
              <a:endCxn id="25" idx="5"/>
            </p:cNvCxnSpPr>
            <p:nvPr>
              <p:custDataLst>
                <p:tags r:id="rId27"/>
              </p:custDataLst>
            </p:nvPr>
          </p:nvCxnSpPr>
          <p:spPr bwMode="auto">
            <a:xfrm flipH="1" flipV="1">
              <a:off x="2762113" y="4670170"/>
              <a:ext cx="1227791" cy="94641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none"/>
            </a:ln>
          </p:spPr>
        </p:cxnSp>
        <p:cxnSp>
          <p:nvCxnSpPr>
            <p:cNvPr id="36" name="AutoShape 18"/>
            <p:cNvCxnSpPr>
              <a:cxnSpLocks noChangeShapeType="1"/>
              <a:stCxn id="30" idx="0"/>
              <a:endCxn id="27" idx="5"/>
            </p:cNvCxnSpPr>
            <p:nvPr>
              <p:custDataLst>
                <p:tags r:id="rId28"/>
              </p:custDataLst>
            </p:nvPr>
          </p:nvCxnSpPr>
          <p:spPr bwMode="auto">
            <a:xfrm flipH="1" flipV="1">
              <a:off x="5243702" y="3563682"/>
              <a:ext cx="1158871" cy="17080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sp>
          <p:nvSpPr>
            <p:cNvPr id="38" name="Text Box 22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990558" y="5161419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3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43" name="Text Box 27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305653" y="4227913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6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44" name="Text Box 28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5823137" y="3994821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1</a:t>
              </a:r>
              <a:endParaRPr lang="en-US" b="1" dirty="0">
                <a:latin typeface="Times New Roman" pitchFamily="18" charset="0"/>
              </a:endParaRPr>
            </a:p>
          </p:txBody>
        </p:sp>
        <p:cxnSp>
          <p:nvCxnSpPr>
            <p:cNvPr id="45" name="AutoShape 14"/>
            <p:cNvCxnSpPr>
              <a:cxnSpLocks noChangeShapeType="1"/>
              <a:stCxn id="29" idx="6"/>
              <a:endCxn id="30" idx="2"/>
            </p:cNvCxnSpPr>
            <p:nvPr>
              <p:custDataLst>
                <p:tags r:id="rId32"/>
              </p:custDataLst>
            </p:nvPr>
          </p:nvCxnSpPr>
          <p:spPr bwMode="auto">
            <a:xfrm flipV="1">
              <a:off x="4445189" y="5538470"/>
              <a:ext cx="1690684" cy="2667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cxnSp>
          <p:nvCxnSpPr>
            <p:cNvPr id="46" name="AutoShape 14"/>
            <p:cNvCxnSpPr>
              <a:cxnSpLocks noChangeShapeType="1"/>
              <a:stCxn id="29" idx="0"/>
              <a:endCxn id="27" idx="4"/>
            </p:cNvCxnSpPr>
            <p:nvPr>
              <p:custDataLst>
                <p:tags r:id="rId33"/>
              </p:custDataLst>
            </p:nvPr>
          </p:nvCxnSpPr>
          <p:spPr bwMode="auto">
            <a:xfrm flipV="1">
              <a:off x="4178489" y="3641797"/>
              <a:ext cx="876628" cy="189667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sp>
          <p:nvSpPr>
            <p:cNvPr id="47" name="Text Box 22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63101" y="5124122"/>
              <a:ext cx="31290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2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48" name="Text Box 31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617472" y="3365939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4</a:t>
              </a:r>
              <a:endParaRPr lang="en-US" b="1" dirty="0">
                <a:latin typeface="Times New Roman" pitchFamily="18" charset="0"/>
              </a:endParaRPr>
            </a:p>
          </p:txBody>
        </p:sp>
      </p:grpSp>
      <p:grpSp>
        <p:nvGrpSpPr>
          <p:cNvPr id="49" name="Skupina 48"/>
          <p:cNvGrpSpPr/>
          <p:nvPr/>
        </p:nvGrpSpPr>
        <p:grpSpPr>
          <a:xfrm>
            <a:off x="1804279" y="4471354"/>
            <a:ext cx="4534571" cy="1915582"/>
            <a:chOff x="1642945" y="3106747"/>
            <a:chExt cx="5339749" cy="2487697"/>
          </a:xfrm>
        </p:grpSpPr>
        <p:sp>
          <p:nvSpPr>
            <p:cNvPr id="50" name="Oval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642945" y="5061044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J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51" name="Oval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89780" y="3351630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M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52" name="Oval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911789" y="5060012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K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53" name="Oval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449294" y="5060012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Courier New" pitchFamily="49" charset="0"/>
                  <a:sym typeface="Symbol" pitchFamily="18" charset="2"/>
                </a:rPr>
                <a:t>L</a:t>
              </a:r>
              <a:endParaRPr lang="en-US" b="1" dirty="0">
                <a:latin typeface="Times New Roman" pitchFamily="18" charset="0"/>
              </a:endParaRPr>
            </a:p>
          </p:txBody>
        </p:sp>
        <p:cxnSp>
          <p:nvCxnSpPr>
            <p:cNvPr id="54" name="AutoShape 14"/>
            <p:cNvCxnSpPr>
              <a:cxnSpLocks noChangeShapeType="1"/>
              <a:stCxn id="50" idx="7"/>
              <a:endCxn id="51" idx="3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2098230" y="3806915"/>
              <a:ext cx="969665" cy="133224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cxnSp>
          <p:nvCxnSpPr>
            <p:cNvPr id="55" name="AutoShape 15"/>
            <p:cNvCxnSpPr>
              <a:cxnSpLocks noChangeShapeType="1"/>
              <a:stCxn id="52" idx="2"/>
              <a:endCxn id="50" idx="6"/>
            </p:cNvCxnSpPr>
            <p:nvPr>
              <p:custDataLst>
                <p:tags r:id="rId8"/>
              </p:custDataLst>
            </p:nvPr>
          </p:nvCxnSpPr>
          <p:spPr bwMode="auto">
            <a:xfrm flipH="1">
              <a:off x="2176345" y="5326712"/>
              <a:ext cx="1735444" cy="103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none"/>
            </a:ln>
          </p:spPr>
        </p:cxnSp>
        <p:cxnSp>
          <p:nvCxnSpPr>
            <p:cNvPr id="56" name="AutoShape 18"/>
            <p:cNvCxnSpPr>
              <a:cxnSpLocks noChangeShapeType="1"/>
              <a:stCxn id="53" idx="1"/>
              <a:endCxn id="64" idx="5"/>
            </p:cNvCxnSpPr>
            <p:nvPr>
              <p:custDataLst>
                <p:tags r:id="rId9"/>
              </p:custDataLst>
            </p:nvPr>
          </p:nvCxnSpPr>
          <p:spPr bwMode="auto">
            <a:xfrm flipH="1" flipV="1">
              <a:off x="5604843" y="3806915"/>
              <a:ext cx="922566" cy="133121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sp>
          <p:nvSpPr>
            <p:cNvPr id="57" name="Text Box 2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8176" y="4829941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3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58" name="Text Box 27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09761" y="4132676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6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59" name="Text Box 28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271912" y="4132677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1</a:t>
              </a:r>
              <a:endParaRPr lang="en-US" b="1" dirty="0">
                <a:latin typeface="Times New Roman" pitchFamily="18" charset="0"/>
              </a:endParaRPr>
            </a:p>
          </p:txBody>
        </p:sp>
        <p:cxnSp>
          <p:nvCxnSpPr>
            <p:cNvPr id="60" name="AutoShape 14"/>
            <p:cNvCxnSpPr>
              <a:cxnSpLocks noChangeShapeType="1"/>
              <a:stCxn id="52" idx="6"/>
              <a:endCxn id="53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445189" y="5326712"/>
              <a:ext cx="2004105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cxnSp>
          <p:nvCxnSpPr>
            <p:cNvPr id="61" name="AutoShape 14"/>
            <p:cNvCxnSpPr>
              <a:cxnSpLocks noChangeShapeType="1"/>
              <a:stCxn id="52" idx="7"/>
              <a:endCxn id="64" idx="3"/>
            </p:cNvCxnSpPr>
            <p:nvPr>
              <p:custDataLst>
                <p:tags r:id="rId14"/>
              </p:custDataLst>
            </p:nvPr>
          </p:nvCxnSpPr>
          <p:spPr bwMode="auto">
            <a:xfrm flipV="1">
              <a:off x="4367074" y="3806915"/>
              <a:ext cx="860599" cy="133121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sp>
          <p:nvSpPr>
            <p:cNvPr id="62" name="Text Box 22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101823" y="3106747"/>
              <a:ext cx="31290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5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63" name="Text Box 3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271082" y="4166288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4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64" name="Oval 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149558" y="3351630"/>
              <a:ext cx="5334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N</a:t>
              </a:r>
              <a:endParaRPr lang="en-US" b="1" dirty="0">
                <a:latin typeface="Times New Roman" pitchFamily="18" charset="0"/>
              </a:endParaRPr>
            </a:p>
          </p:txBody>
        </p:sp>
        <p:cxnSp>
          <p:nvCxnSpPr>
            <p:cNvPr id="65" name="AutoShape 15"/>
            <p:cNvCxnSpPr>
              <a:cxnSpLocks noChangeShapeType="1"/>
              <a:stCxn id="64" idx="2"/>
              <a:endCxn id="51" idx="6"/>
            </p:cNvCxnSpPr>
            <p:nvPr>
              <p:custDataLst>
                <p:tags r:id="rId18"/>
              </p:custDataLst>
            </p:nvPr>
          </p:nvCxnSpPr>
          <p:spPr bwMode="auto">
            <a:xfrm flipH="1">
              <a:off x="3523180" y="3618330"/>
              <a:ext cx="162637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none"/>
            </a:ln>
          </p:spPr>
        </p:cxnSp>
        <p:cxnSp>
          <p:nvCxnSpPr>
            <p:cNvPr id="66" name="AutoShape 18"/>
            <p:cNvCxnSpPr>
              <a:cxnSpLocks noChangeShapeType="1"/>
              <a:stCxn id="52" idx="1"/>
              <a:endCxn id="51" idx="5"/>
            </p:cNvCxnSpPr>
            <p:nvPr>
              <p:custDataLst>
                <p:tags r:id="rId19"/>
              </p:custDataLst>
            </p:nvPr>
          </p:nvCxnSpPr>
          <p:spPr bwMode="auto">
            <a:xfrm flipH="1" flipV="1">
              <a:off x="3445065" y="3806915"/>
              <a:ext cx="544839" cy="133121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/>
            </a:ln>
          </p:spPr>
        </p:cxnSp>
        <p:sp>
          <p:nvSpPr>
            <p:cNvPr id="67" name="Text Box 27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073085" y="4155428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2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68" name="Text Box 27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355870" y="4830139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sk-SK" b="1" dirty="0">
                  <a:latin typeface="Times New Roman" pitchFamily="18" charset="0"/>
                </a:rPr>
                <a:t>7</a:t>
              </a:r>
              <a:endParaRPr lang="en-US" b="1" dirty="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5752261"/>
      </p:ext>
    </p:extLst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315309" y="1657349"/>
            <a:ext cx="8544911" cy="475408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Algoritmus vyzerá jednoduchší ako </a:t>
            </a:r>
            <a:r>
              <a:rPr lang="sk-SK" dirty="0" err="1"/>
              <a:t>Dijkstrov-Primov</a:t>
            </a:r>
            <a:r>
              <a:rPr lang="sk-SK" dirty="0"/>
              <a:t>, ale je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Ťažšie </a:t>
            </a:r>
            <a:r>
              <a:rPr lang="sk-SK" dirty="0" err="1"/>
              <a:t>implementovateľný</a:t>
            </a:r>
            <a:r>
              <a:rPr lang="sk-SK" dirty="0"/>
              <a:t> (kontrola cyklov v grafe)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Menej efektívny </a:t>
            </a:r>
            <a:r>
              <a:rPr lang="sk-SK" dirty="0">
                <a:cs typeface="Times New Roman" pitchFamily="18" charset="0"/>
              </a:rPr>
              <a:t>Θ(</a:t>
            </a:r>
            <a:r>
              <a:rPr lang="sk-SK" i="1" dirty="0"/>
              <a:t>m</a:t>
            </a:r>
            <a:r>
              <a:rPr lang="sk-SK" dirty="0"/>
              <a:t> log </a:t>
            </a:r>
            <a:r>
              <a:rPr lang="sk-SK" i="1" dirty="0"/>
              <a:t>m</a:t>
            </a:r>
            <a:r>
              <a:rPr lang="sk-SK" dirty="0"/>
              <a:t>) – utriedenie hrán</a:t>
            </a:r>
          </a:p>
          <a:p>
            <a:pPr marL="625475" lvl="1" indent="0" eaLnBrk="1" hangingPunct="1">
              <a:lnSpc>
                <a:spcPct val="90000"/>
              </a:lnSpc>
              <a:buNone/>
            </a:pPr>
            <a:r>
              <a:rPr lang="sk-SK" dirty="0"/>
              <a:t>	( počet hrán môže byť až n</a:t>
            </a:r>
            <a:r>
              <a:rPr lang="sk-SK" baseline="30000" dirty="0"/>
              <a:t>2</a:t>
            </a:r>
            <a:r>
              <a:rPr lang="sk-SK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Implementácia spojenia komponentov ovplyvní zložitosť</a:t>
            </a:r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i="1" dirty="0">
                <a:solidFill>
                  <a:srgbClr val="FF0000"/>
                </a:solidFill>
              </a:rPr>
              <a:t>Kontrola cyklov:</a:t>
            </a:r>
            <a:br>
              <a:rPr lang="sk-SK" dirty="0">
                <a:solidFill>
                  <a:srgbClr val="FF0000"/>
                </a:solidFill>
              </a:rPr>
            </a:br>
            <a:r>
              <a:rPr lang="sk-SK" dirty="0"/>
              <a:t>cyklus existuje, práve vtedy ak, hrana spája vrcholy v tom istom komponente.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r>
              <a:rPr lang="sk-SK" dirty="0"/>
              <a:t> - poznámky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312176" y="1560351"/>
            <a:ext cx="8688447" cy="504246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u="sng" dirty="0"/>
              <a:t>Časová zložitosť </a:t>
            </a:r>
            <a:r>
              <a:rPr lang="sk-SK" dirty="0"/>
              <a:t>závisí od použitých dátových štruktúr v implementácii. 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V oboch algoritmoch sa kontroluje, či pridanie prvku nevytvorí cyklus, čo je najťažší krok.</a:t>
            </a:r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Ak má graf </a:t>
            </a:r>
            <a:r>
              <a:rPr lang="sk-SK" dirty="0">
                <a:solidFill>
                  <a:srgbClr val="FF0000"/>
                </a:solidFill>
              </a:rPr>
              <a:t>veľký počet vrcholov</a:t>
            </a:r>
            <a:r>
              <a:rPr lang="sk-SK" dirty="0"/>
              <a:t>,</a:t>
            </a:r>
            <a:br>
              <a:rPr lang="sk-SK" dirty="0"/>
            </a:br>
            <a:r>
              <a:rPr lang="sk-SK" dirty="0"/>
              <a:t>	tak </a:t>
            </a:r>
            <a:r>
              <a:rPr lang="sk-SK" dirty="0" err="1"/>
              <a:t>Primov</a:t>
            </a:r>
            <a:r>
              <a:rPr lang="sk-SK" dirty="0"/>
              <a:t> algoritmus je lepší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Ak má graf </a:t>
            </a:r>
            <a:r>
              <a:rPr lang="sk-SK" dirty="0">
                <a:solidFill>
                  <a:srgbClr val="FF0000"/>
                </a:solidFill>
              </a:rPr>
              <a:t>malý počet hrán</a:t>
            </a:r>
            <a:r>
              <a:rPr lang="sk-SK" dirty="0"/>
              <a:t>,</a:t>
            </a:r>
            <a:br>
              <a:rPr lang="sk-SK" dirty="0"/>
            </a:br>
            <a:r>
              <a:rPr lang="sk-SK" dirty="0"/>
              <a:t>	tak časová zložitosť </a:t>
            </a:r>
            <a:r>
              <a:rPr lang="sk-SK" dirty="0" err="1"/>
              <a:t>Kruskalovho</a:t>
            </a:r>
            <a:r>
              <a:rPr lang="sk-SK" dirty="0"/>
              <a:t> algoritmu je lepšia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62987" y="287672"/>
            <a:ext cx="7437636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err="1"/>
              <a:t>Primov</a:t>
            </a:r>
            <a:r>
              <a:rPr lang="sk-SK" dirty="0"/>
              <a:t> </a:t>
            </a:r>
            <a:r>
              <a:rPr lang="sk-SK" dirty="0" err="1"/>
              <a:t>vs</a:t>
            </a:r>
            <a:r>
              <a:rPr lang="sk-SK" dirty="0"/>
              <a:t>. </a:t>
            </a:r>
            <a:r>
              <a:rPr lang="sk-SK" dirty="0" err="1"/>
              <a:t>Kruskalov</a:t>
            </a:r>
            <a:r>
              <a:rPr lang="en-US" dirty="0"/>
              <a:t> </a:t>
            </a:r>
            <a:r>
              <a:rPr lang="sk-SK" dirty="0"/>
              <a:t>a</a:t>
            </a:r>
            <a:r>
              <a:rPr lang="en-US" dirty="0" err="1"/>
              <a:t>lgoritm</a:t>
            </a:r>
            <a:r>
              <a:rPr lang="sk-SK" dirty="0" err="1"/>
              <a:t>us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Zástupný symbol obsahu 2"/>
          <p:cNvSpPr>
            <a:spLocks noGrp="1"/>
          </p:cNvSpPr>
          <p:nvPr>
            <p:ph idx="1"/>
          </p:nvPr>
        </p:nvSpPr>
        <p:spPr>
          <a:xfrm>
            <a:off x="307416" y="1553448"/>
            <a:ext cx="8574505" cy="3443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dirty="0"/>
              <a:t>V obci</a:t>
            </a:r>
            <a:r>
              <a:rPr lang="en-US" dirty="0"/>
              <a:t> </a:t>
            </a:r>
            <a:r>
              <a:rPr lang="en-US" dirty="0" err="1"/>
              <a:t>Kocurkovo</a:t>
            </a:r>
            <a:r>
              <a:rPr lang="sk-SK" dirty="0"/>
              <a:t> stojí niekoľko domov 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Všetky stoja pri jedinej rovnej ceste, ktorá cez obec prechádza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O každom dome vieme, na koľkom metri cesty od začiatku obce má bránu</a:t>
            </a:r>
          </a:p>
          <a:p>
            <a:pPr>
              <a:lnSpc>
                <a:spcPct val="90000"/>
              </a:lnSpc>
            </a:pPr>
            <a:r>
              <a:rPr lang="sk-SK" dirty="0"/>
              <a:t>Našou úlohou je rozmiestniť na ceste čo </a:t>
            </a:r>
            <a:r>
              <a:rPr lang="sk-SK" i="1" u="sng" dirty="0"/>
              <a:t>najmenej</a:t>
            </a:r>
            <a:r>
              <a:rPr lang="sk-SK" dirty="0"/>
              <a:t> autobusových zastávok tak, aby sme nimi pokryli celú obec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musia byť umiestnené tak, aby to nik nemal z domu na zastávku ďalej ako </a:t>
            </a:r>
            <a:r>
              <a:rPr lang="en-US" dirty="0"/>
              <a:t>500 </a:t>
            </a:r>
            <a:r>
              <a:rPr lang="sk-SK" dirty="0"/>
              <a:t>metrov</a:t>
            </a:r>
          </a:p>
        </p:txBody>
      </p:sp>
      <p:sp>
        <p:nvSpPr>
          <p:cNvPr id="6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2987" y="287672"/>
            <a:ext cx="7437636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sk-SK" dirty="0"/>
              <a:t>Úloha o zastávkach autobusu </a:t>
            </a:r>
            <a:endParaRPr lang="en-US" kern="0" dirty="0"/>
          </a:p>
        </p:txBody>
      </p:sp>
    </p:spTree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Zástupný symbol obsahu 2"/>
          <p:cNvSpPr>
            <a:spLocks noGrp="1"/>
          </p:cNvSpPr>
          <p:nvPr>
            <p:ph idx="1"/>
          </p:nvPr>
        </p:nvSpPr>
        <p:spPr>
          <a:xfrm>
            <a:off x="298269" y="1536220"/>
            <a:ext cx="8634412" cy="2536049"/>
          </a:xfrm>
        </p:spPr>
        <p:txBody>
          <a:bodyPr/>
          <a:lstStyle/>
          <a:p>
            <a:r>
              <a:rPr lang="sk-SK" dirty="0"/>
              <a:t>V Kocúrkove stoja domy na nasledujúcich súradniciach:</a:t>
            </a:r>
          </a:p>
          <a:p>
            <a:pPr lvl="1"/>
            <a:r>
              <a:rPr lang="sk-SK" dirty="0"/>
              <a:t>100, 250, 600, 1000, 1100, 1200, 2300, 3300 a 3450 metrov</a:t>
            </a:r>
            <a:br>
              <a:rPr lang="en-US" dirty="0"/>
            </a:br>
            <a:r>
              <a:rPr lang="en-US" dirty="0"/>
              <a:t>	</a:t>
            </a:r>
            <a:r>
              <a:rPr lang="sk-SK" dirty="0"/>
              <a:t>od začiatku obce.</a:t>
            </a:r>
            <a:endParaRPr lang="en-US" dirty="0"/>
          </a:p>
          <a:p>
            <a:r>
              <a:rPr lang="sk-SK" dirty="0"/>
              <a:t>Nájdite ručne čo najlepšie rozmiestnenie zastávok.</a:t>
            </a:r>
            <a:endParaRPr lang="en-US" dirty="0"/>
          </a:p>
          <a:p>
            <a:r>
              <a:rPr lang="sk-SK" dirty="0"/>
              <a:t>Situáciu si môžeme znázorniť nasledovne: </a:t>
            </a:r>
          </a:p>
        </p:txBody>
      </p:sp>
      <p:pic>
        <p:nvPicPr>
          <p:cNvPr id="99332" name="Picture 35" descr="zastavky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4314825"/>
            <a:ext cx="81978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2987" y="287672"/>
            <a:ext cx="7437636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sk-SK" dirty="0"/>
              <a:t>Úloha o zastávkach autobusu </a:t>
            </a:r>
            <a:endParaRPr lang="en-US" kern="0" dirty="0"/>
          </a:p>
        </p:txBody>
      </p:sp>
    </p:spTree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Zástupný symbol obsahu 2"/>
          <p:cNvSpPr>
            <a:spLocks noGrp="1"/>
          </p:cNvSpPr>
          <p:nvPr>
            <p:ph idx="1"/>
          </p:nvPr>
        </p:nvSpPr>
        <p:spPr>
          <a:xfrm>
            <a:off x="287785" y="1552350"/>
            <a:ext cx="8666162" cy="4498975"/>
          </a:xfrm>
        </p:spPr>
        <p:txBody>
          <a:bodyPr/>
          <a:lstStyle/>
          <a:p>
            <a:pPr eaLnBrk="1" hangingPunct="1"/>
            <a:r>
              <a:rPr lang="sk-SK" dirty="0"/>
              <a:t>Optimálne riešenie je postaviť štyri zastávky. </a:t>
            </a:r>
            <a:endParaRPr lang="en-US" dirty="0"/>
          </a:p>
          <a:p>
            <a:pPr eaLnBrk="1" hangingPunct="1"/>
            <a:r>
              <a:rPr lang="sk-SK" dirty="0"/>
              <a:t>Existuje veľa spôsobov, ako to spraviť</a:t>
            </a:r>
            <a:endParaRPr lang="en-US" dirty="0"/>
          </a:p>
          <a:p>
            <a:pPr eaLnBrk="1" hangingPunct="1"/>
            <a:r>
              <a:rPr lang="en-US" dirty="0"/>
              <a:t>N</a:t>
            </a:r>
            <a:r>
              <a:rPr lang="sk-SK" dirty="0" err="1"/>
              <a:t>apríklad</a:t>
            </a:r>
            <a:r>
              <a:rPr lang="en-US" dirty="0"/>
              <a:t> </a:t>
            </a:r>
            <a:r>
              <a:rPr lang="sk-SK" dirty="0"/>
              <a:t>na súradniciach</a:t>
            </a:r>
            <a:br>
              <a:rPr lang="en-US" dirty="0"/>
            </a:br>
            <a:r>
              <a:rPr lang="en-US" dirty="0"/>
              <a:t>	</a:t>
            </a:r>
            <a:r>
              <a:rPr lang="sk-SK" dirty="0"/>
              <a:t>300 (prvé tri domy)</a:t>
            </a:r>
            <a:br>
              <a:rPr lang="en-US" dirty="0"/>
            </a:br>
            <a:r>
              <a:rPr lang="en-US" dirty="0"/>
              <a:t>	</a:t>
            </a:r>
            <a:r>
              <a:rPr lang="sk-SK" dirty="0"/>
              <a:t>1100  (štvrtý až šiesty dom)</a:t>
            </a:r>
            <a:br>
              <a:rPr lang="en-US" dirty="0"/>
            </a:br>
            <a:r>
              <a:rPr lang="en-US" dirty="0"/>
              <a:t>	</a:t>
            </a:r>
            <a:r>
              <a:rPr lang="sk-SK" dirty="0"/>
              <a:t>2800 (siedmy a ôsmy dom)</a:t>
            </a:r>
            <a:br>
              <a:rPr lang="en-US" dirty="0"/>
            </a:br>
            <a:r>
              <a:rPr lang="en-US" dirty="0"/>
              <a:t>	</a:t>
            </a:r>
            <a:r>
              <a:rPr lang="sk-SK" dirty="0"/>
              <a:t>3350 (posledný dom)</a:t>
            </a:r>
          </a:p>
          <a:p>
            <a:pPr eaLnBrk="1" hangingPunct="1"/>
            <a:r>
              <a:rPr lang="sk-SK" dirty="0"/>
              <a:t>Iné, rovnako dobré riešenie, na súradniciach</a:t>
            </a:r>
            <a:br>
              <a:rPr lang="sk-SK" dirty="0"/>
            </a:br>
            <a:r>
              <a:rPr lang="sk-SK" dirty="0"/>
              <a:t>	600, 1200, 2300 a 3333. </a:t>
            </a:r>
          </a:p>
        </p:txBody>
      </p:sp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2987" y="287672"/>
            <a:ext cx="7437636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sk-SK" dirty="0"/>
              <a:t>Úloha o zastávkach autobusu </a:t>
            </a:r>
            <a:endParaRPr lang="en-US" kern="0" dirty="0"/>
          </a:p>
        </p:txBody>
      </p:sp>
    </p:spTree>
  </p:cSld>
  <p:clrMapOvr>
    <a:masterClrMapping/>
  </p:clrMapOvr>
  <p:transition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Zástupný symbol obsahu 2"/>
          <p:cNvSpPr>
            <a:spLocks noGrp="1"/>
          </p:cNvSpPr>
          <p:nvPr>
            <p:ph idx="1"/>
          </p:nvPr>
        </p:nvSpPr>
        <p:spPr>
          <a:xfrm>
            <a:off x="286081" y="1560448"/>
            <a:ext cx="8529637" cy="4979987"/>
          </a:xfrm>
        </p:spPr>
        <p:txBody>
          <a:bodyPr/>
          <a:lstStyle/>
          <a:p>
            <a:pPr eaLnBrk="1" hangingPunct="1"/>
            <a:r>
              <a:rPr lang="sk-SK" dirty="0"/>
              <a:t>Ako ale dokázať, že nám na túto obec nestačia tri zastávky? </a:t>
            </a:r>
          </a:p>
          <a:p>
            <a:pPr eaLnBrk="1" hangingPunct="1"/>
            <a:r>
              <a:rPr lang="sk-SK" dirty="0"/>
              <a:t>Ako sformulovať všeobecný algoritmus, ktorý bude túto úlohu riešiť a vždy nájde optimálne riešenie? </a:t>
            </a:r>
          </a:p>
          <a:p>
            <a:pPr eaLnBrk="1" hangingPunct="1">
              <a:buFontTx/>
              <a:buNone/>
            </a:pPr>
            <a:r>
              <a:rPr lang="sk-SK" dirty="0"/>
              <a:t>Optimálne riešenie vieme zostrojiť tak, že stále opakujeme nasledujúce kroky:</a:t>
            </a:r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</a:rPr>
              <a:t>	</a:t>
            </a:r>
            <a:r>
              <a:rPr lang="sk-SK" dirty="0">
                <a:solidFill>
                  <a:schemeClr val="tx1"/>
                </a:solidFill>
              </a:rPr>
              <a:t>1.</a:t>
            </a:r>
            <a:r>
              <a:rPr lang="sk-SK" b="1" dirty="0">
                <a:solidFill>
                  <a:schemeClr val="tx1"/>
                </a:solidFill>
              </a:rPr>
              <a:t> </a:t>
            </a:r>
            <a:r>
              <a:rPr lang="sk-SK" b="1" dirty="0">
                <a:solidFill>
                  <a:srgbClr val="00B050"/>
                </a:solidFill>
              </a:rPr>
              <a:t>Nájdeme prvý dom v obci, ktorý ešte pri sebe</a:t>
            </a:r>
            <a:br>
              <a:rPr lang="sk-SK" b="1" dirty="0">
                <a:solidFill>
                  <a:srgbClr val="00B050"/>
                </a:solidFill>
              </a:rPr>
            </a:br>
            <a:r>
              <a:rPr lang="sk-SK" b="1" dirty="0">
                <a:solidFill>
                  <a:srgbClr val="00B050"/>
                </a:solidFill>
              </a:rPr>
              <a:t>	nemá zastávku.</a:t>
            </a:r>
            <a:br>
              <a:rPr lang="sk-SK" b="1" dirty="0">
                <a:solidFill>
                  <a:srgbClr val="00B050"/>
                </a:solidFill>
              </a:rPr>
            </a:br>
            <a:r>
              <a:rPr lang="sk-SK" dirty="0">
                <a:solidFill>
                  <a:schemeClr val="tx1"/>
                </a:solidFill>
              </a:rPr>
              <a:t>2. </a:t>
            </a:r>
            <a:r>
              <a:rPr lang="sk-SK" b="1" dirty="0">
                <a:solidFill>
                  <a:srgbClr val="00B050"/>
                </a:solidFill>
              </a:rPr>
              <a:t>Postavíme zastávku  500 metrov zaň.</a:t>
            </a:r>
          </a:p>
          <a:p>
            <a:pPr eaLnBrk="1" hangingPunct="1">
              <a:buFontTx/>
              <a:buNone/>
            </a:pPr>
            <a:endParaRPr lang="sk-SK" dirty="0"/>
          </a:p>
        </p:txBody>
      </p:sp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2987" y="287672"/>
            <a:ext cx="7437636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Lucida Sans" pitchFamily="34" charset="0"/>
                <a:ea typeface="Verdana" pitchFamily="34" charset="0"/>
                <a:cs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sk-SK" dirty="0"/>
              <a:t>Úloha o zastávkach autobusu </a:t>
            </a:r>
            <a:endParaRPr lang="en-US" kern="0" dirty="0"/>
          </a:p>
        </p:txBody>
      </p:sp>
    </p:spTree>
  </p:cSld>
  <p:clrMapOvr>
    <a:masterClrMapping/>
  </p:clrMapOvr>
  <p:transition spd="med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Problém rozvrhovania</a:t>
            </a:r>
            <a:endParaRPr lang="en-US" dirty="0"/>
          </a:p>
        </p:txBody>
      </p:sp>
      <p:sp>
        <p:nvSpPr>
          <p:cNvPr id="1064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18260" y="1369766"/>
            <a:ext cx="8682362" cy="413126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u="sng" dirty="0"/>
              <a:t>Vstup</a:t>
            </a:r>
            <a:r>
              <a:rPr lang="en-US" dirty="0"/>
              <a:t>:</a:t>
            </a:r>
            <a:br>
              <a:rPr lang="sk-SK" dirty="0"/>
            </a:br>
            <a:r>
              <a:rPr lang="sk-SK" dirty="0"/>
              <a:t>	množina </a:t>
            </a:r>
            <a:r>
              <a:rPr lang="en-US" b="1" i="1" dirty="0"/>
              <a:t>T</a:t>
            </a:r>
            <a:r>
              <a:rPr lang="en-US" dirty="0"/>
              <a:t> </a:t>
            </a:r>
            <a:r>
              <a:rPr lang="sk-SK" dirty="0"/>
              <a:t>obsahujúca </a:t>
            </a:r>
            <a:r>
              <a:rPr lang="en-US" dirty="0"/>
              <a:t> </a:t>
            </a:r>
            <a:r>
              <a:rPr lang="en-US" b="1" i="1" dirty="0"/>
              <a:t>n</a:t>
            </a:r>
            <a:r>
              <a:rPr lang="en-US" dirty="0"/>
              <a:t> </a:t>
            </a:r>
            <a:r>
              <a:rPr lang="sk-SK" dirty="0"/>
              <a:t>úloh</a:t>
            </a:r>
            <a:r>
              <a:rPr lang="en-US" dirty="0"/>
              <a:t>, </a:t>
            </a:r>
            <a:r>
              <a:rPr lang="sk-SK" dirty="0"/>
              <a:t>z ktorých každá má</a:t>
            </a:r>
            <a:r>
              <a:rPr lang="en-US" dirty="0"/>
              <a:t>:</a:t>
            </a:r>
          </a:p>
          <a:p>
            <a:pPr lvl="2">
              <a:lnSpc>
                <a:spcPct val="90000"/>
              </a:lnSpc>
            </a:pPr>
            <a:r>
              <a:rPr lang="sk-SK" sz="2800" dirty="0"/>
              <a:t>s</a:t>
            </a:r>
            <a:r>
              <a:rPr lang="en-US" sz="2800" baseline="-25000" dirty="0" err="1"/>
              <a:t>i</a:t>
            </a:r>
            <a:r>
              <a:rPr lang="sk-SK" sz="2800" baseline="-25000" dirty="0"/>
              <a:t> </a:t>
            </a:r>
            <a:r>
              <a:rPr lang="sk-SK" sz="2800" dirty="0"/>
              <a:t>– čas začiatku</a:t>
            </a:r>
            <a:endParaRPr lang="en-US" sz="2800" dirty="0"/>
          </a:p>
          <a:p>
            <a:pPr lvl="2">
              <a:lnSpc>
                <a:spcPct val="90000"/>
              </a:lnSpc>
            </a:pPr>
            <a:r>
              <a:rPr lang="en-US" sz="2800" dirty="0"/>
              <a:t>f</a:t>
            </a:r>
            <a:r>
              <a:rPr lang="en-US" sz="2800" baseline="-25000" dirty="0"/>
              <a:t>i</a:t>
            </a:r>
            <a:r>
              <a:rPr lang="en-US" sz="2800" dirty="0"/>
              <a:t> </a:t>
            </a:r>
            <a:r>
              <a:rPr lang="sk-SK" sz="2800" dirty="0"/>
              <a:t>- čas dokončenia; </a:t>
            </a:r>
            <a:r>
              <a:rPr lang="en-US" sz="2800" dirty="0" err="1"/>
              <a:t>s</a:t>
            </a:r>
            <a:r>
              <a:rPr lang="en-US" sz="2800" baseline="-25000" dirty="0" err="1"/>
              <a:t>i</a:t>
            </a:r>
            <a:r>
              <a:rPr lang="en-US" sz="2800" dirty="0"/>
              <a:t> &lt; f</a:t>
            </a:r>
            <a:r>
              <a:rPr lang="en-US" sz="2800" baseline="-25000" dirty="0"/>
              <a:t>i</a:t>
            </a:r>
            <a:endParaRPr lang="sk-SK" sz="2800" dirty="0"/>
          </a:p>
          <a:p>
            <a:pPr lvl="2">
              <a:lnSpc>
                <a:spcPct val="90000"/>
              </a:lnSpc>
            </a:pPr>
            <a:r>
              <a:rPr lang="en-US" sz="2800" dirty="0"/>
              <a:t>&lt;</a:t>
            </a:r>
            <a:r>
              <a:rPr lang="en-US" sz="2800" dirty="0" err="1"/>
              <a:t>s</a:t>
            </a:r>
            <a:r>
              <a:rPr lang="en-US" sz="2800" baseline="-25000" dirty="0" err="1"/>
              <a:t>i</a:t>
            </a:r>
            <a:r>
              <a:rPr lang="sk-SK" sz="2800" dirty="0"/>
              <a:t> , </a:t>
            </a:r>
            <a:r>
              <a:rPr lang="en-US" sz="2800" dirty="0"/>
              <a:t>f</a:t>
            </a:r>
            <a:r>
              <a:rPr lang="en-US" sz="2800" baseline="-25000" dirty="0"/>
              <a:t>i</a:t>
            </a:r>
            <a:r>
              <a:rPr lang="en-US" sz="2800" dirty="0"/>
              <a:t>&gt;</a:t>
            </a:r>
            <a:r>
              <a:rPr lang="sk-SK" sz="2800" dirty="0"/>
              <a:t> - časová perióda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sk-SK" dirty="0">
                <a:solidFill>
                  <a:srgbClr val="FF0000"/>
                </a:solidFill>
              </a:rPr>
              <a:t>Problém rozvrhovania</a:t>
            </a:r>
            <a:r>
              <a:rPr lang="en-US" dirty="0">
                <a:solidFill>
                  <a:srgbClr val="FF0000"/>
                </a:solidFill>
              </a:rPr>
              <a:t>:</a:t>
            </a:r>
            <a:br>
              <a:rPr lang="sk-SK" dirty="0">
                <a:solidFill>
                  <a:srgbClr val="FF0000"/>
                </a:solidFill>
              </a:rPr>
            </a:br>
            <a:r>
              <a:rPr lang="sk-SK" dirty="0">
                <a:solidFill>
                  <a:srgbClr val="FF0000"/>
                </a:solidFill>
              </a:rPr>
              <a:t>	</a:t>
            </a:r>
            <a:r>
              <a:rPr lang="sk-SK" dirty="0"/>
              <a:t>Vykonať všetky úlohy s minimálnym počtom strojov</a:t>
            </a:r>
            <a:r>
              <a:rPr lang="en-US" dirty="0"/>
              <a:t>.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1543049" y="4910486"/>
            <a:ext cx="5967413" cy="1803400"/>
            <a:chOff x="1498600" y="3581400"/>
            <a:chExt cx="5967413" cy="1803400"/>
          </a:xfrm>
        </p:grpSpPr>
        <p:grpSp>
          <p:nvGrpSpPr>
            <p:cNvPr id="106500" name="Group 249"/>
            <p:cNvGrpSpPr>
              <a:grpSpLocks/>
            </p:cNvGrpSpPr>
            <p:nvPr/>
          </p:nvGrpSpPr>
          <p:grpSpPr bwMode="auto">
            <a:xfrm>
              <a:off x="2317750" y="4492625"/>
              <a:ext cx="4632325" cy="131763"/>
              <a:chOff x="1563" y="2893"/>
              <a:chExt cx="2590" cy="73"/>
            </a:xfrm>
          </p:grpSpPr>
          <p:sp>
            <p:nvSpPr>
              <p:cNvPr id="107026" name="Line 49"/>
              <p:cNvSpPr>
                <a:spLocks noChangeShapeType="1"/>
              </p:cNvSpPr>
              <p:nvPr/>
            </p:nvSpPr>
            <p:spPr bwMode="auto">
              <a:xfrm>
                <a:off x="156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27" name="Line 50"/>
              <p:cNvSpPr>
                <a:spLocks noChangeShapeType="1"/>
              </p:cNvSpPr>
              <p:nvPr/>
            </p:nvSpPr>
            <p:spPr bwMode="auto">
              <a:xfrm>
                <a:off x="158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28" name="Line 51"/>
              <p:cNvSpPr>
                <a:spLocks noChangeShapeType="1"/>
              </p:cNvSpPr>
              <p:nvPr/>
            </p:nvSpPr>
            <p:spPr bwMode="auto">
              <a:xfrm>
                <a:off x="160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29" name="Line 52"/>
              <p:cNvSpPr>
                <a:spLocks noChangeShapeType="1"/>
              </p:cNvSpPr>
              <p:nvPr/>
            </p:nvSpPr>
            <p:spPr bwMode="auto">
              <a:xfrm>
                <a:off x="1632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0" name="Line 53"/>
              <p:cNvSpPr>
                <a:spLocks noChangeShapeType="1"/>
              </p:cNvSpPr>
              <p:nvPr/>
            </p:nvSpPr>
            <p:spPr bwMode="auto">
              <a:xfrm>
                <a:off x="1655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1" name="Line 54"/>
              <p:cNvSpPr>
                <a:spLocks noChangeShapeType="1"/>
              </p:cNvSpPr>
              <p:nvPr/>
            </p:nvSpPr>
            <p:spPr bwMode="auto">
              <a:xfrm>
                <a:off x="1678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2" name="Line 55"/>
              <p:cNvSpPr>
                <a:spLocks noChangeShapeType="1"/>
              </p:cNvSpPr>
              <p:nvPr/>
            </p:nvSpPr>
            <p:spPr bwMode="auto">
              <a:xfrm>
                <a:off x="1701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3" name="Line 56"/>
              <p:cNvSpPr>
                <a:spLocks noChangeShapeType="1"/>
              </p:cNvSpPr>
              <p:nvPr/>
            </p:nvSpPr>
            <p:spPr bwMode="auto">
              <a:xfrm>
                <a:off x="1724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4" name="Line 57"/>
              <p:cNvSpPr>
                <a:spLocks noChangeShapeType="1"/>
              </p:cNvSpPr>
              <p:nvPr/>
            </p:nvSpPr>
            <p:spPr bwMode="auto">
              <a:xfrm>
                <a:off x="1747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5" name="Line 58"/>
              <p:cNvSpPr>
                <a:spLocks noChangeShapeType="1"/>
              </p:cNvSpPr>
              <p:nvPr/>
            </p:nvSpPr>
            <p:spPr bwMode="auto">
              <a:xfrm>
                <a:off x="1770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6" name="Line 59"/>
              <p:cNvSpPr>
                <a:spLocks noChangeShapeType="1"/>
              </p:cNvSpPr>
              <p:nvPr/>
            </p:nvSpPr>
            <p:spPr bwMode="auto">
              <a:xfrm>
                <a:off x="179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7" name="Line 60"/>
              <p:cNvSpPr>
                <a:spLocks noChangeShapeType="1"/>
              </p:cNvSpPr>
              <p:nvPr/>
            </p:nvSpPr>
            <p:spPr bwMode="auto">
              <a:xfrm>
                <a:off x="181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8" name="Line 61"/>
              <p:cNvSpPr>
                <a:spLocks noChangeShapeType="1"/>
              </p:cNvSpPr>
              <p:nvPr/>
            </p:nvSpPr>
            <p:spPr bwMode="auto">
              <a:xfrm>
                <a:off x="183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39" name="Line 62"/>
              <p:cNvSpPr>
                <a:spLocks noChangeShapeType="1"/>
              </p:cNvSpPr>
              <p:nvPr/>
            </p:nvSpPr>
            <p:spPr bwMode="auto">
              <a:xfrm>
                <a:off x="186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0" name="Line 63"/>
              <p:cNvSpPr>
                <a:spLocks noChangeShapeType="1"/>
              </p:cNvSpPr>
              <p:nvPr/>
            </p:nvSpPr>
            <p:spPr bwMode="auto">
              <a:xfrm>
                <a:off x="1886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1" name="Line 64"/>
              <p:cNvSpPr>
                <a:spLocks noChangeShapeType="1"/>
              </p:cNvSpPr>
              <p:nvPr/>
            </p:nvSpPr>
            <p:spPr bwMode="auto">
              <a:xfrm>
                <a:off x="1909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2" name="Line 65"/>
              <p:cNvSpPr>
                <a:spLocks noChangeShapeType="1"/>
              </p:cNvSpPr>
              <p:nvPr/>
            </p:nvSpPr>
            <p:spPr bwMode="auto">
              <a:xfrm>
                <a:off x="1932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3" name="Line 66"/>
              <p:cNvSpPr>
                <a:spLocks noChangeShapeType="1"/>
              </p:cNvSpPr>
              <p:nvPr/>
            </p:nvSpPr>
            <p:spPr bwMode="auto">
              <a:xfrm>
                <a:off x="1955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4" name="Line 67"/>
              <p:cNvSpPr>
                <a:spLocks noChangeShapeType="1"/>
              </p:cNvSpPr>
              <p:nvPr/>
            </p:nvSpPr>
            <p:spPr bwMode="auto">
              <a:xfrm>
                <a:off x="1978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5" name="Line 68"/>
              <p:cNvSpPr>
                <a:spLocks noChangeShapeType="1"/>
              </p:cNvSpPr>
              <p:nvPr/>
            </p:nvSpPr>
            <p:spPr bwMode="auto">
              <a:xfrm>
                <a:off x="2001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6" name="Line 69"/>
              <p:cNvSpPr>
                <a:spLocks noChangeShapeType="1"/>
              </p:cNvSpPr>
              <p:nvPr/>
            </p:nvSpPr>
            <p:spPr bwMode="auto">
              <a:xfrm>
                <a:off x="2024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7" name="Line 70"/>
              <p:cNvSpPr>
                <a:spLocks noChangeShapeType="1"/>
              </p:cNvSpPr>
              <p:nvPr/>
            </p:nvSpPr>
            <p:spPr bwMode="auto">
              <a:xfrm>
                <a:off x="2047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8" name="Line 71"/>
              <p:cNvSpPr>
                <a:spLocks noChangeShapeType="1"/>
              </p:cNvSpPr>
              <p:nvPr/>
            </p:nvSpPr>
            <p:spPr bwMode="auto">
              <a:xfrm>
                <a:off x="2070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49" name="Line 72"/>
              <p:cNvSpPr>
                <a:spLocks noChangeShapeType="1"/>
              </p:cNvSpPr>
              <p:nvPr/>
            </p:nvSpPr>
            <p:spPr bwMode="auto">
              <a:xfrm>
                <a:off x="209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0" name="Line 73"/>
              <p:cNvSpPr>
                <a:spLocks noChangeShapeType="1"/>
              </p:cNvSpPr>
              <p:nvPr/>
            </p:nvSpPr>
            <p:spPr bwMode="auto">
              <a:xfrm>
                <a:off x="2116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1" name="Line 74"/>
              <p:cNvSpPr>
                <a:spLocks noChangeShapeType="1"/>
              </p:cNvSpPr>
              <p:nvPr/>
            </p:nvSpPr>
            <p:spPr bwMode="auto">
              <a:xfrm>
                <a:off x="2139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2" name="Line 75"/>
              <p:cNvSpPr>
                <a:spLocks noChangeShapeType="1"/>
              </p:cNvSpPr>
              <p:nvPr/>
            </p:nvSpPr>
            <p:spPr bwMode="auto">
              <a:xfrm>
                <a:off x="2162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3" name="Line 76"/>
              <p:cNvSpPr>
                <a:spLocks noChangeShapeType="1"/>
              </p:cNvSpPr>
              <p:nvPr/>
            </p:nvSpPr>
            <p:spPr bwMode="auto">
              <a:xfrm>
                <a:off x="2185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4" name="Line 77"/>
              <p:cNvSpPr>
                <a:spLocks noChangeShapeType="1"/>
              </p:cNvSpPr>
              <p:nvPr/>
            </p:nvSpPr>
            <p:spPr bwMode="auto">
              <a:xfrm>
                <a:off x="2208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5" name="Line 78"/>
              <p:cNvSpPr>
                <a:spLocks noChangeShapeType="1"/>
              </p:cNvSpPr>
              <p:nvPr/>
            </p:nvSpPr>
            <p:spPr bwMode="auto">
              <a:xfrm>
                <a:off x="2231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6" name="Line 79"/>
              <p:cNvSpPr>
                <a:spLocks noChangeShapeType="1"/>
              </p:cNvSpPr>
              <p:nvPr/>
            </p:nvSpPr>
            <p:spPr bwMode="auto">
              <a:xfrm>
                <a:off x="2254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7" name="Line 80"/>
              <p:cNvSpPr>
                <a:spLocks noChangeShapeType="1"/>
              </p:cNvSpPr>
              <p:nvPr/>
            </p:nvSpPr>
            <p:spPr bwMode="auto">
              <a:xfrm>
                <a:off x="2277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8" name="Line 81"/>
              <p:cNvSpPr>
                <a:spLocks noChangeShapeType="1"/>
              </p:cNvSpPr>
              <p:nvPr/>
            </p:nvSpPr>
            <p:spPr bwMode="auto">
              <a:xfrm>
                <a:off x="2300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59" name="Line 82"/>
              <p:cNvSpPr>
                <a:spLocks noChangeShapeType="1"/>
              </p:cNvSpPr>
              <p:nvPr/>
            </p:nvSpPr>
            <p:spPr bwMode="auto">
              <a:xfrm>
                <a:off x="232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0" name="Line 83"/>
              <p:cNvSpPr>
                <a:spLocks noChangeShapeType="1"/>
              </p:cNvSpPr>
              <p:nvPr/>
            </p:nvSpPr>
            <p:spPr bwMode="auto">
              <a:xfrm>
                <a:off x="234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1" name="Line 84"/>
              <p:cNvSpPr>
                <a:spLocks noChangeShapeType="1"/>
              </p:cNvSpPr>
              <p:nvPr/>
            </p:nvSpPr>
            <p:spPr bwMode="auto">
              <a:xfrm>
                <a:off x="236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2" name="Line 85"/>
              <p:cNvSpPr>
                <a:spLocks noChangeShapeType="1"/>
              </p:cNvSpPr>
              <p:nvPr/>
            </p:nvSpPr>
            <p:spPr bwMode="auto">
              <a:xfrm>
                <a:off x="2392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3" name="Line 86"/>
              <p:cNvSpPr>
                <a:spLocks noChangeShapeType="1"/>
              </p:cNvSpPr>
              <p:nvPr/>
            </p:nvSpPr>
            <p:spPr bwMode="auto">
              <a:xfrm>
                <a:off x="2415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4" name="Line 87"/>
              <p:cNvSpPr>
                <a:spLocks noChangeShapeType="1"/>
              </p:cNvSpPr>
              <p:nvPr/>
            </p:nvSpPr>
            <p:spPr bwMode="auto">
              <a:xfrm>
                <a:off x="2438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5" name="Line 88"/>
              <p:cNvSpPr>
                <a:spLocks noChangeShapeType="1"/>
              </p:cNvSpPr>
              <p:nvPr/>
            </p:nvSpPr>
            <p:spPr bwMode="auto">
              <a:xfrm>
                <a:off x="2461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6" name="Line 89"/>
              <p:cNvSpPr>
                <a:spLocks noChangeShapeType="1"/>
              </p:cNvSpPr>
              <p:nvPr/>
            </p:nvSpPr>
            <p:spPr bwMode="auto">
              <a:xfrm>
                <a:off x="2484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7" name="Line 90"/>
              <p:cNvSpPr>
                <a:spLocks noChangeShapeType="1"/>
              </p:cNvSpPr>
              <p:nvPr/>
            </p:nvSpPr>
            <p:spPr bwMode="auto">
              <a:xfrm>
                <a:off x="2507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8" name="Line 91"/>
              <p:cNvSpPr>
                <a:spLocks noChangeShapeType="1"/>
              </p:cNvSpPr>
              <p:nvPr/>
            </p:nvSpPr>
            <p:spPr bwMode="auto">
              <a:xfrm>
                <a:off x="2530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69" name="Line 92"/>
              <p:cNvSpPr>
                <a:spLocks noChangeShapeType="1"/>
              </p:cNvSpPr>
              <p:nvPr/>
            </p:nvSpPr>
            <p:spPr bwMode="auto">
              <a:xfrm>
                <a:off x="255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0" name="Line 93"/>
              <p:cNvSpPr>
                <a:spLocks noChangeShapeType="1"/>
              </p:cNvSpPr>
              <p:nvPr/>
            </p:nvSpPr>
            <p:spPr bwMode="auto">
              <a:xfrm>
                <a:off x="257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1" name="Line 94"/>
              <p:cNvSpPr>
                <a:spLocks noChangeShapeType="1"/>
              </p:cNvSpPr>
              <p:nvPr/>
            </p:nvSpPr>
            <p:spPr bwMode="auto">
              <a:xfrm>
                <a:off x="259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2" name="Line 95"/>
              <p:cNvSpPr>
                <a:spLocks noChangeShapeType="1"/>
              </p:cNvSpPr>
              <p:nvPr/>
            </p:nvSpPr>
            <p:spPr bwMode="auto">
              <a:xfrm>
                <a:off x="2622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3" name="Line 96"/>
              <p:cNvSpPr>
                <a:spLocks noChangeShapeType="1"/>
              </p:cNvSpPr>
              <p:nvPr/>
            </p:nvSpPr>
            <p:spPr bwMode="auto">
              <a:xfrm>
                <a:off x="2645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4" name="Line 97"/>
              <p:cNvSpPr>
                <a:spLocks noChangeShapeType="1"/>
              </p:cNvSpPr>
              <p:nvPr/>
            </p:nvSpPr>
            <p:spPr bwMode="auto">
              <a:xfrm>
                <a:off x="2668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5" name="Line 98"/>
              <p:cNvSpPr>
                <a:spLocks noChangeShapeType="1"/>
              </p:cNvSpPr>
              <p:nvPr/>
            </p:nvSpPr>
            <p:spPr bwMode="auto">
              <a:xfrm>
                <a:off x="2691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6" name="Line 99"/>
              <p:cNvSpPr>
                <a:spLocks noChangeShapeType="1"/>
              </p:cNvSpPr>
              <p:nvPr/>
            </p:nvSpPr>
            <p:spPr bwMode="auto">
              <a:xfrm>
                <a:off x="2714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7" name="Line 100"/>
              <p:cNvSpPr>
                <a:spLocks noChangeShapeType="1"/>
              </p:cNvSpPr>
              <p:nvPr/>
            </p:nvSpPr>
            <p:spPr bwMode="auto">
              <a:xfrm>
                <a:off x="2737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8" name="Line 101"/>
              <p:cNvSpPr>
                <a:spLocks noChangeShapeType="1"/>
              </p:cNvSpPr>
              <p:nvPr/>
            </p:nvSpPr>
            <p:spPr bwMode="auto">
              <a:xfrm>
                <a:off x="2760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79" name="Line 102"/>
              <p:cNvSpPr>
                <a:spLocks noChangeShapeType="1"/>
              </p:cNvSpPr>
              <p:nvPr/>
            </p:nvSpPr>
            <p:spPr bwMode="auto">
              <a:xfrm>
                <a:off x="278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0" name="Line 103"/>
              <p:cNvSpPr>
                <a:spLocks noChangeShapeType="1"/>
              </p:cNvSpPr>
              <p:nvPr/>
            </p:nvSpPr>
            <p:spPr bwMode="auto">
              <a:xfrm>
                <a:off x="280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1" name="Line 104"/>
              <p:cNvSpPr>
                <a:spLocks noChangeShapeType="1"/>
              </p:cNvSpPr>
              <p:nvPr/>
            </p:nvSpPr>
            <p:spPr bwMode="auto">
              <a:xfrm>
                <a:off x="282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2" name="Line 105"/>
              <p:cNvSpPr>
                <a:spLocks noChangeShapeType="1"/>
              </p:cNvSpPr>
              <p:nvPr/>
            </p:nvSpPr>
            <p:spPr bwMode="auto">
              <a:xfrm>
                <a:off x="285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3" name="Line 106"/>
              <p:cNvSpPr>
                <a:spLocks noChangeShapeType="1"/>
              </p:cNvSpPr>
              <p:nvPr/>
            </p:nvSpPr>
            <p:spPr bwMode="auto">
              <a:xfrm>
                <a:off x="2876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4" name="Line 107"/>
              <p:cNvSpPr>
                <a:spLocks noChangeShapeType="1"/>
              </p:cNvSpPr>
              <p:nvPr/>
            </p:nvSpPr>
            <p:spPr bwMode="auto">
              <a:xfrm>
                <a:off x="2899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5" name="Line 108"/>
              <p:cNvSpPr>
                <a:spLocks noChangeShapeType="1"/>
              </p:cNvSpPr>
              <p:nvPr/>
            </p:nvSpPr>
            <p:spPr bwMode="auto">
              <a:xfrm>
                <a:off x="2922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6" name="Line 109"/>
              <p:cNvSpPr>
                <a:spLocks noChangeShapeType="1"/>
              </p:cNvSpPr>
              <p:nvPr/>
            </p:nvSpPr>
            <p:spPr bwMode="auto">
              <a:xfrm>
                <a:off x="2945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7" name="Line 110"/>
              <p:cNvSpPr>
                <a:spLocks noChangeShapeType="1"/>
              </p:cNvSpPr>
              <p:nvPr/>
            </p:nvSpPr>
            <p:spPr bwMode="auto">
              <a:xfrm>
                <a:off x="2968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8" name="Line 111"/>
              <p:cNvSpPr>
                <a:spLocks noChangeShapeType="1"/>
              </p:cNvSpPr>
              <p:nvPr/>
            </p:nvSpPr>
            <p:spPr bwMode="auto">
              <a:xfrm>
                <a:off x="2991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89" name="Line 112"/>
              <p:cNvSpPr>
                <a:spLocks noChangeShapeType="1"/>
              </p:cNvSpPr>
              <p:nvPr/>
            </p:nvSpPr>
            <p:spPr bwMode="auto">
              <a:xfrm>
                <a:off x="3014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0" name="Line 113"/>
              <p:cNvSpPr>
                <a:spLocks noChangeShapeType="1"/>
              </p:cNvSpPr>
              <p:nvPr/>
            </p:nvSpPr>
            <p:spPr bwMode="auto">
              <a:xfrm>
                <a:off x="3037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1" name="Line 114"/>
              <p:cNvSpPr>
                <a:spLocks noChangeShapeType="1"/>
              </p:cNvSpPr>
              <p:nvPr/>
            </p:nvSpPr>
            <p:spPr bwMode="auto">
              <a:xfrm>
                <a:off x="3060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2" name="Line 115"/>
              <p:cNvSpPr>
                <a:spLocks noChangeShapeType="1"/>
              </p:cNvSpPr>
              <p:nvPr/>
            </p:nvSpPr>
            <p:spPr bwMode="auto">
              <a:xfrm>
                <a:off x="308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3" name="Line 116"/>
              <p:cNvSpPr>
                <a:spLocks noChangeShapeType="1"/>
              </p:cNvSpPr>
              <p:nvPr/>
            </p:nvSpPr>
            <p:spPr bwMode="auto">
              <a:xfrm>
                <a:off x="3106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4" name="Line 117"/>
              <p:cNvSpPr>
                <a:spLocks noChangeShapeType="1"/>
              </p:cNvSpPr>
              <p:nvPr/>
            </p:nvSpPr>
            <p:spPr bwMode="auto">
              <a:xfrm>
                <a:off x="3129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5" name="Line 118"/>
              <p:cNvSpPr>
                <a:spLocks noChangeShapeType="1"/>
              </p:cNvSpPr>
              <p:nvPr/>
            </p:nvSpPr>
            <p:spPr bwMode="auto">
              <a:xfrm>
                <a:off x="3152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6" name="Line 119"/>
              <p:cNvSpPr>
                <a:spLocks noChangeShapeType="1"/>
              </p:cNvSpPr>
              <p:nvPr/>
            </p:nvSpPr>
            <p:spPr bwMode="auto">
              <a:xfrm>
                <a:off x="3175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7" name="Line 120"/>
              <p:cNvSpPr>
                <a:spLocks noChangeShapeType="1"/>
              </p:cNvSpPr>
              <p:nvPr/>
            </p:nvSpPr>
            <p:spPr bwMode="auto">
              <a:xfrm>
                <a:off x="3198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8" name="Line 121"/>
              <p:cNvSpPr>
                <a:spLocks noChangeShapeType="1"/>
              </p:cNvSpPr>
              <p:nvPr/>
            </p:nvSpPr>
            <p:spPr bwMode="auto">
              <a:xfrm>
                <a:off x="3221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99" name="Line 122"/>
              <p:cNvSpPr>
                <a:spLocks noChangeShapeType="1"/>
              </p:cNvSpPr>
              <p:nvPr/>
            </p:nvSpPr>
            <p:spPr bwMode="auto">
              <a:xfrm>
                <a:off x="3244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0" name="Line 123"/>
              <p:cNvSpPr>
                <a:spLocks noChangeShapeType="1"/>
              </p:cNvSpPr>
              <p:nvPr/>
            </p:nvSpPr>
            <p:spPr bwMode="auto">
              <a:xfrm>
                <a:off x="3267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1" name="Line 124"/>
              <p:cNvSpPr>
                <a:spLocks noChangeShapeType="1"/>
              </p:cNvSpPr>
              <p:nvPr/>
            </p:nvSpPr>
            <p:spPr bwMode="auto">
              <a:xfrm>
                <a:off x="3290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2" name="Line 125"/>
              <p:cNvSpPr>
                <a:spLocks noChangeShapeType="1"/>
              </p:cNvSpPr>
              <p:nvPr/>
            </p:nvSpPr>
            <p:spPr bwMode="auto">
              <a:xfrm>
                <a:off x="331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3" name="Line 126"/>
              <p:cNvSpPr>
                <a:spLocks noChangeShapeType="1"/>
              </p:cNvSpPr>
              <p:nvPr/>
            </p:nvSpPr>
            <p:spPr bwMode="auto">
              <a:xfrm>
                <a:off x="333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4" name="Line 127"/>
              <p:cNvSpPr>
                <a:spLocks noChangeShapeType="1"/>
              </p:cNvSpPr>
              <p:nvPr/>
            </p:nvSpPr>
            <p:spPr bwMode="auto">
              <a:xfrm>
                <a:off x="335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5" name="Line 128"/>
              <p:cNvSpPr>
                <a:spLocks noChangeShapeType="1"/>
              </p:cNvSpPr>
              <p:nvPr/>
            </p:nvSpPr>
            <p:spPr bwMode="auto">
              <a:xfrm>
                <a:off x="3382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6" name="Line 129"/>
              <p:cNvSpPr>
                <a:spLocks noChangeShapeType="1"/>
              </p:cNvSpPr>
              <p:nvPr/>
            </p:nvSpPr>
            <p:spPr bwMode="auto">
              <a:xfrm>
                <a:off x="3405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7" name="Line 130"/>
              <p:cNvSpPr>
                <a:spLocks noChangeShapeType="1"/>
              </p:cNvSpPr>
              <p:nvPr/>
            </p:nvSpPr>
            <p:spPr bwMode="auto">
              <a:xfrm>
                <a:off x="3428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8" name="Line 131"/>
              <p:cNvSpPr>
                <a:spLocks noChangeShapeType="1"/>
              </p:cNvSpPr>
              <p:nvPr/>
            </p:nvSpPr>
            <p:spPr bwMode="auto">
              <a:xfrm>
                <a:off x="3451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09" name="Line 132"/>
              <p:cNvSpPr>
                <a:spLocks noChangeShapeType="1"/>
              </p:cNvSpPr>
              <p:nvPr/>
            </p:nvSpPr>
            <p:spPr bwMode="auto">
              <a:xfrm>
                <a:off x="3474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0" name="Line 133"/>
              <p:cNvSpPr>
                <a:spLocks noChangeShapeType="1"/>
              </p:cNvSpPr>
              <p:nvPr/>
            </p:nvSpPr>
            <p:spPr bwMode="auto">
              <a:xfrm>
                <a:off x="3497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1" name="Line 134"/>
              <p:cNvSpPr>
                <a:spLocks noChangeShapeType="1"/>
              </p:cNvSpPr>
              <p:nvPr/>
            </p:nvSpPr>
            <p:spPr bwMode="auto">
              <a:xfrm>
                <a:off x="3520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2" name="Line 135"/>
              <p:cNvSpPr>
                <a:spLocks noChangeShapeType="1"/>
              </p:cNvSpPr>
              <p:nvPr/>
            </p:nvSpPr>
            <p:spPr bwMode="auto">
              <a:xfrm>
                <a:off x="354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3" name="Line 136"/>
              <p:cNvSpPr>
                <a:spLocks noChangeShapeType="1"/>
              </p:cNvSpPr>
              <p:nvPr/>
            </p:nvSpPr>
            <p:spPr bwMode="auto">
              <a:xfrm>
                <a:off x="356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4" name="Line 137"/>
              <p:cNvSpPr>
                <a:spLocks noChangeShapeType="1"/>
              </p:cNvSpPr>
              <p:nvPr/>
            </p:nvSpPr>
            <p:spPr bwMode="auto">
              <a:xfrm>
                <a:off x="358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5" name="Line 138"/>
              <p:cNvSpPr>
                <a:spLocks noChangeShapeType="1"/>
              </p:cNvSpPr>
              <p:nvPr/>
            </p:nvSpPr>
            <p:spPr bwMode="auto">
              <a:xfrm>
                <a:off x="3612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6" name="Line 139"/>
              <p:cNvSpPr>
                <a:spLocks noChangeShapeType="1"/>
              </p:cNvSpPr>
              <p:nvPr/>
            </p:nvSpPr>
            <p:spPr bwMode="auto">
              <a:xfrm>
                <a:off x="3635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7" name="Line 140"/>
              <p:cNvSpPr>
                <a:spLocks noChangeShapeType="1"/>
              </p:cNvSpPr>
              <p:nvPr/>
            </p:nvSpPr>
            <p:spPr bwMode="auto">
              <a:xfrm>
                <a:off x="3658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8" name="Line 141"/>
              <p:cNvSpPr>
                <a:spLocks noChangeShapeType="1"/>
              </p:cNvSpPr>
              <p:nvPr/>
            </p:nvSpPr>
            <p:spPr bwMode="auto">
              <a:xfrm>
                <a:off x="3681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19" name="Line 142"/>
              <p:cNvSpPr>
                <a:spLocks noChangeShapeType="1"/>
              </p:cNvSpPr>
              <p:nvPr/>
            </p:nvSpPr>
            <p:spPr bwMode="auto">
              <a:xfrm>
                <a:off x="3704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0" name="Line 143"/>
              <p:cNvSpPr>
                <a:spLocks noChangeShapeType="1"/>
              </p:cNvSpPr>
              <p:nvPr/>
            </p:nvSpPr>
            <p:spPr bwMode="auto">
              <a:xfrm>
                <a:off x="3727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1" name="Line 144"/>
              <p:cNvSpPr>
                <a:spLocks noChangeShapeType="1"/>
              </p:cNvSpPr>
              <p:nvPr/>
            </p:nvSpPr>
            <p:spPr bwMode="auto">
              <a:xfrm>
                <a:off x="3750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2" name="Line 145"/>
              <p:cNvSpPr>
                <a:spLocks noChangeShapeType="1"/>
              </p:cNvSpPr>
              <p:nvPr/>
            </p:nvSpPr>
            <p:spPr bwMode="auto">
              <a:xfrm>
                <a:off x="377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3" name="Line 146"/>
              <p:cNvSpPr>
                <a:spLocks noChangeShapeType="1"/>
              </p:cNvSpPr>
              <p:nvPr/>
            </p:nvSpPr>
            <p:spPr bwMode="auto">
              <a:xfrm>
                <a:off x="379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4" name="Line 147"/>
              <p:cNvSpPr>
                <a:spLocks noChangeShapeType="1"/>
              </p:cNvSpPr>
              <p:nvPr/>
            </p:nvSpPr>
            <p:spPr bwMode="auto">
              <a:xfrm>
                <a:off x="3820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5" name="Line 148"/>
              <p:cNvSpPr>
                <a:spLocks noChangeShapeType="1"/>
              </p:cNvSpPr>
              <p:nvPr/>
            </p:nvSpPr>
            <p:spPr bwMode="auto">
              <a:xfrm>
                <a:off x="384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6" name="Line 149"/>
              <p:cNvSpPr>
                <a:spLocks noChangeShapeType="1"/>
              </p:cNvSpPr>
              <p:nvPr/>
            </p:nvSpPr>
            <p:spPr bwMode="auto">
              <a:xfrm>
                <a:off x="3866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7" name="Line 150"/>
              <p:cNvSpPr>
                <a:spLocks noChangeShapeType="1"/>
              </p:cNvSpPr>
              <p:nvPr/>
            </p:nvSpPr>
            <p:spPr bwMode="auto">
              <a:xfrm>
                <a:off x="3889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8" name="Line 151"/>
              <p:cNvSpPr>
                <a:spLocks noChangeShapeType="1"/>
              </p:cNvSpPr>
              <p:nvPr/>
            </p:nvSpPr>
            <p:spPr bwMode="auto">
              <a:xfrm>
                <a:off x="3912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29" name="Line 152"/>
              <p:cNvSpPr>
                <a:spLocks noChangeShapeType="1"/>
              </p:cNvSpPr>
              <p:nvPr/>
            </p:nvSpPr>
            <p:spPr bwMode="auto">
              <a:xfrm>
                <a:off x="3935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0" name="Line 153"/>
              <p:cNvSpPr>
                <a:spLocks noChangeShapeType="1"/>
              </p:cNvSpPr>
              <p:nvPr/>
            </p:nvSpPr>
            <p:spPr bwMode="auto">
              <a:xfrm>
                <a:off x="3958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1" name="Line 154"/>
              <p:cNvSpPr>
                <a:spLocks noChangeShapeType="1"/>
              </p:cNvSpPr>
              <p:nvPr/>
            </p:nvSpPr>
            <p:spPr bwMode="auto">
              <a:xfrm>
                <a:off x="3981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2" name="Line 155"/>
              <p:cNvSpPr>
                <a:spLocks noChangeShapeType="1"/>
              </p:cNvSpPr>
              <p:nvPr/>
            </p:nvSpPr>
            <p:spPr bwMode="auto">
              <a:xfrm>
                <a:off x="4004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3" name="Line 156"/>
              <p:cNvSpPr>
                <a:spLocks noChangeShapeType="1"/>
              </p:cNvSpPr>
              <p:nvPr/>
            </p:nvSpPr>
            <p:spPr bwMode="auto">
              <a:xfrm>
                <a:off x="4027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4" name="Line 157"/>
              <p:cNvSpPr>
                <a:spLocks noChangeShapeType="1"/>
              </p:cNvSpPr>
              <p:nvPr/>
            </p:nvSpPr>
            <p:spPr bwMode="auto">
              <a:xfrm>
                <a:off x="4050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5" name="Line 158"/>
              <p:cNvSpPr>
                <a:spLocks noChangeShapeType="1"/>
              </p:cNvSpPr>
              <p:nvPr/>
            </p:nvSpPr>
            <p:spPr bwMode="auto">
              <a:xfrm>
                <a:off x="407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6" name="Line 159"/>
              <p:cNvSpPr>
                <a:spLocks noChangeShapeType="1"/>
              </p:cNvSpPr>
              <p:nvPr/>
            </p:nvSpPr>
            <p:spPr bwMode="auto">
              <a:xfrm>
                <a:off x="4096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7" name="Line 160"/>
              <p:cNvSpPr>
                <a:spLocks noChangeShapeType="1"/>
              </p:cNvSpPr>
              <p:nvPr/>
            </p:nvSpPr>
            <p:spPr bwMode="auto">
              <a:xfrm>
                <a:off x="4119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8" name="Line 161"/>
              <p:cNvSpPr>
                <a:spLocks noChangeShapeType="1"/>
              </p:cNvSpPr>
              <p:nvPr/>
            </p:nvSpPr>
            <p:spPr bwMode="auto">
              <a:xfrm>
                <a:off x="4142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39" name="Line 162"/>
              <p:cNvSpPr>
                <a:spLocks noChangeShapeType="1"/>
              </p:cNvSpPr>
              <p:nvPr/>
            </p:nvSpPr>
            <p:spPr bwMode="auto">
              <a:xfrm>
                <a:off x="156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0" name="Line 163"/>
              <p:cNvSpPr>
                <a:spLocks noChangeShapeType="1"/>
              </p:cNvSpPr>
              <p:nvPr/>
            </p:nvSpPr>
            <p:spPr bwMode="auto">
              <a:xfrm>
                <a:off x="158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1" name="Line 164"/>
              <p:cNvSpPr>
                <a:spLocks noChangeShapeType="1"/>
              </p:cNvSpPr>
              <p:nvPr/>
            </p:nvSpPr>
            <p:spPr bwMode="auto">
              <a:xfrm>
                <a:off x="160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2" name="Line 165"/>
              <p:cNvSpPr>
                <a:spLocks noChangeShapeType="1"/>
              </p:cNvSpPr>
              <p:nvPr/>
            </p:nvSpPr>
            <p:spPr bwMode="auto">
              <a:xfrm>
                <a:off x="1632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3" name="Line 166"/>
              <p:cNvSpPr>
                <a:spLocks noChangeShapeType="1"/>
              </p:cNvSpPr>
              <p:nvPr/>
            </p:nvSpPr>
            <p:spPr bwMode="auto">
              <a:xfrm>
                <a:off x="1655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4" name="Line 167"/>
              <p:cNvSpPr>
                <a:spLocks noChangeShapeType="1"/>
              </p:cNvSpPr>
              <p:nvPr/>
            </p:nvSpPr>
            <p:spPr bwMode="auto">
              <a:xfrm>
                <a:off x="1678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5" name="Line 168"/>
              <p:cNvSpPr>
                <a:spLocks noChangeShapeType="1"/>
              </p:cNvSpPr>
              <p:nvPr/>
            </p:nvSpPr>
            <p:spPr bwMode="auto">
              <a:xfrm>
                <a:off x="1701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6" name="Line 169"/>
              <p:cNvSpPr>
                <a:spLocks noChangeShapeType="1"/>
              </p:cNvSpPr>
              <p:nvPr/>
            </p:nvSpPr>
            <p:spPr bwMode="auto">
              <a:xfrm>
                <a:off x="1724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7" name="Line 170"/>
              <p:cNvSpPr>
                <a:spLocks noChangeShapeType="1"/>
              </p:cNvSpPr>
              <p:nvPr/>
            </p:nvSpPr>
            <p:spPr bwMode="auto">
              <a:xfrm>
                <a:off x="1747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8" name="Line 171"/>
              <p:cNvSpPr>
                <a:spLocks noChangeShapeType="1"/>
              </p:cNvSpPr>
              <p:nvPr/>
            </p:nvSpPr>
            <p:spPr bwMode="auto">
              <a:xfrm>
                <a:off x="1770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49" name="Line 172"/>
              <p:cNvSpPr>
                <a:spLocks noChangeShapeType="1"/>
              </p:cNvSpPr>
              <p:nvPr/>
            </p:nvSpPr>
            <p:spPr bwMode="auto">
              <a:xfrm>
                <a:off x="179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0" name="Line 173"/>
              <p:cNvSpPr>
                <a:spLocks noChangeShapeType="1"/>
              </p:cNvSpPr>
              <p:nvPr/>
            </p:nvSpPr>
            <p:spPr bwMode="auto">
              <a:xfrm>
                <a:off x="181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1" name="Line 174"/>
              <p:cNvSpPr>
                <a:spLocks noChangeShapeType="1"/>
              </p:cNvSpPr>
              <p:nvPr/>
            </p:nvSpPr>
            <p:spPr bwMode="auto">
              <a:xfrm>
                <a:off x="183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2" name="Line 175"/>
              <p:cNvSpPr>
                <a:spLocks noChangeShapeType="1"/>
              </p:cNvSpPr>
              <p:nvPr/>
            </p:nvSpPr>
            <p:spPr bwMode="auto">
              <a:xfrm>
                <a:off x="186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3" name="Line 176"/>
              <p:cNvSpPr>
                <a:spLocks noChangeShapeType="1"/>
              </p:cNvSpPr>
              <p:nvPr/>
            </p:nvSpPr>
            <p:spPr bwMode="auto">
              <a:xfrm>
                <a:off x="1886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4" name="Line 177"/>
              <p:cNvSpPr>
                <a:spLocks noChangeShapeType="1"/>
              </p:cNvSpPr>
              <p:nvPr/>
            </p:nvSpPr>
            <p:spPr bwMode="auto">
              <a:xfrm>
                <a:off x="1909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5" name="Line 178"/>
              <p:cNvSpPr>
                <a:spLocks noChangeShapeType="1"/>
              </p:cNvSpPr>
              <p:nvPr/>
            </p:nvSpPr>
            <p:spPr bwMode="auto">
              <a:xfrm>
                <a:off x="1932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6" name="Line 179"/>
              <p:cNvSpPr>
                <a:spLocks noChangeShapeType="1"/>
              </p:cNvSpPr>
              <p:nvPr/>
            </p:nvSpPr>
            <p:spPr bwMode="auto">
              <a:xfrm>
                <a:off x="1955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7" name="Line 180"/>
              <p:cNvSpPr>
                <a:spLocks noChangeShapeType="1"/>
              </p:cNvSpPr>
              <p:nvPr/>
            </p:nvSpPr>
            <p:spPr bwMode="auto">
              <a:xfrm>
                <a:off x="1978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8" name="Line 181"/>
              <p:cNvSpPr>
                <a:spLocks noChangeShapeType="1"/>
              </p:cNvSpPr>
              <p:nvPr/>
            </p:nvSpPr>
            <p:spPr bwMode="auto">
              <a:xfrm>
                <a:off x="2001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59" name="Line 182"/>
              <p:cNvSpPr>
                <a:spLocks noChangeShapeType="1"/>
              </p:cNvSpPr>
              <p:nvPr/>
            </p:nvSpPr>
            <p:spPr bwMode="auto">
              <a:xfrm>
                <a:off x="2024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0" name="Line 183"/>
              <p:cNvSpPr>
                <a:spLocks noChangeShapeType="1"/>
              </p:cNvSpPr>
              <p:nvPr/>
            </p:nvSpPr>
            <p:spPr bwMode="auto">
              <a:xfrm>
                <a:off x="2047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1" name="Line 184"/>
              <p:cNvSpPr>
                <a:spLocks noChangeShapeType="1"/>
              </p:cNvSpPr>
              <p:nvPr/>
            </p:nvSpPr>
            <p:spPr bwMode="auto">
              <a:xfrm>
                <a:off x="2070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2" name="Line 185"/>
              <p:cNvSpPr>
                <a:spLocks noChangeShapeType="1"/>
              </p:cNvSpPr>
              <p:nvPr/>
            </p:nvSpPr>
            <p:spPr bwMode="auto">
              <a:xfrm>
                <a:off x="209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3" name="Line 186"/>
              <p:cNvSpPr>
                <a:spLocks noChangeShapeType="1"/>
              </p:cNvSpPr>
              <p:nvPr/>
            </p:nvSpPr>
            <p:spPr bwMode="auto">
              <a:xfrm>
                <a:off x="2116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4" name="Line 187"/>
              <p:cNvSpPr>
                <a:spLocks noChangeShapeType="1"/>
              </p:cNvSpPr>
              <p:nvPr/>
            </p:nvSpPr>
            <p:spPr bwMode="auto">
              <a:xfrm>
                <a:off x="2139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5" name="Line 188"/>
              <p:cNvSpPr>
                <a:spLocks noChangeShapeType="1"/>
              </p:cNvSpPr>
              <p:nvPr/>
            </p:nvSpPr>
            <p:spPr bwMode="auto">
              <a:xfrm>
                <a:off x="2162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6" name="Line 189"/>
              <p:cNvSpPr>
                <a:spLocks noChangeShapeType="1"/>
              </p:cNvSpPr>
              <p:nvPr/>
            </p:nvSpPr>
            <p:spPr bwMode="auto">
              <a:xfrm>
                <a:off x="2185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7" name="Line 190"/>
              <p:cNvSpPr>
                <a:spLocks noChangeShapeType="1"/>
              </p:cNvSpPr>
              <p:nvPr/>
            </p:nvSpPr>
            <p:spPr bwMode="auto">
              <a:xfrm>
                <a:off x="2208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8" name="Line 191"/>
              <p:cNvSpPr>
                <a:spLocks noChangeShapeType="1"/>
              </p:cNvSpPr>
              <p:nvPr/>
            </p:nvSpPr>
            <p:spPr bwMode="auto">
              <a:xfrm>
                <a:off x="2231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69" name="Line 192"/>
              <p:cNvSpPr>
                <a:spLocks noChangeShapeType="1"/>
              </p:cNvSpPr>
              <p:nvPr/>
            </p:nvSpPr>
            <p:spPr bwMode="auto">
              <a:xfrm>
                <a:off x="2254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0" name="Line 193"/>
              <p:cNvSpPr>
                <a:spLocks noChangeShapeType="1"/>
              </p:cNvSpPr>
              <p:nvPr/>
            </p:nvSpPr>
            <p:spPr bwMode="auto">
              <a:xfrm>
                <a:off x="2277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1" name="Line 194"/>
              <p:cNvSpPr>
                <a:spLocks noChangeShapeType="1"/>
              </p:cNvSpPr>
              <p:nvPr/>
            </p:nvSpPr>
            <p:spPr bwMode="auto">
              <a:xfrm>
                <a:off x="2300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2" name="Line 195"/>
              <p:cNvSpPr>
                <a:spLocks noChangeShapeType="1"/>
              </p:cNvSpPr>
              <p:nvPr/>
            </p:nvSpPr>
            <p:spPr bwMode="auto">
              <a:xfrm>
                <a:off x="232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3" name="Line 196"/>
              <p:cNvSpPr>
                <a:spLocks noChangeShapeType="1"/>
              </p:cNvSpPr>
              <p:nvPr/>
            </p:nvSpPr>
            <p:spPr bwMode="auto">
              <a:xfrm>
                <a:off x="234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4" name="Line 197"/>
              <p:cNvSpPr>
                <a:spLocks noChangeShapeType="1"/>
              </p:cNvSpPr>
              <p:nvPr/>
            </p:nvSpPr>
            <p:spPr bwMode="auto">
              <a:xfrm>
                <a:off x="236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5" name="Line 198"/>
              <p:cNvSpPr>
                <a:spLocks noChangeShapeType="1"/>
              </p:cNvSpPr>
              <p:nvPr/>
            </p:nvSpPr>
            <p:spPr bwMode="auto">
              <a:xfrm>
                <a:off x="2392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6" name="Line 199"/>
              <p:cNvSpPr>
                <a:spLocks noChangeShapeType="1"/>
              </p:cNvSpPr>
              <p:nvPr/>
            </p:nvSpPr>
            <p:spPr bwMode="auto">
              <a:xfrm>
                <a:off x="2415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7" name="Line 200"/>
              <p:cNvSpPr>
                <a:spLocks noChangeShapeType="1"/>
              </p:cNvSpPr>
              <p:nvPr/>
            </p:nvSpPr>
            <p:spPr bwMode="auto">
              <a:xfrm>
                <a:off x="2438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8" name="Line 201"/>
              <p:cNvSpPr>
                <a:spLocks noChangeShapeType="1"/>
              </p:cNvSpPr>
              <p:nvPr/>
            </p:nvSpPr>
            <p:spPr bwMode="auto">
              <a:xfrm>
                <a:off x="2461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79" name="Line 202"/>
              <p:cNvSpPr>
                <a:spLocks noChangeShapeType="1"/>
              </p:cNvSpPr>
              <p:nvPr/>
            </p:nvSpPr>
            <p:spPr bwMode="auto">
              <a:xfrm>
                <a:off x="2484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0" name="Line 203"/>
              <p:cNvSpPr>
                <a:spLocks noChangeShapeType="1"/>
              </p:cNvSpPr>
              <p:nvPr/>
            </p:nvSpPr>
            <p:spPr bwMode="auto">
              <a:xfrm>
                <a:off x="2507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1" name="Line 204"/>
              <p:cNvSpPr>
                <a:spLocks noChangeShapeType="1"/>
              </p:cNvSpPr>
              <p:nvPr/>
            </p:nvSpPr>
            <p:spPr bwMode="auto">
              <a:xfrm>
                <a:off x="2530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2" name="Line 205"/>
              <p:cNvSpPr>
                <a:spLocks noChangeShapeType="1"/>
              </p:cNvSpPr>
              <p:nvPr/>
            </p:nvSpPr>
            <p:spPr bwMode="auto">
              <a:xfrm>
                <a:off x="255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3" name="Line 206"/>
              <p:cNvSpPr>
                <a:spLocks noChangeShapeType="1"/>
              </p:cNvSpPr>
              <p:nvPr/>
            </p:nvSpPr>
            <p:spPr bwMode="auto">
              <a:xfrm>
                <a:off x="257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4" name="Line 207"/>
              <p:cNvSpPr>
                <a:spLocks noChangeShapeType="1"/>
              </p:cNvSpPr>
              <p:nvPr/>
            </p:nvSpPr>
            <p:spPr bwMode="auto">
              <a:xfrm>
                <a:off x="259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5" name="Line 208"/>
              <p:cNvSpPr>
                <a:spLocks noChangeShapeType="1"/>
              </p:cNvSpPr>
              <p:nvPr/>
            </p:nvSpPr>
            <p:spPr bwMode="auto">
              <a:xfrm>
                <a:off x="2622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6" name="Line 209"/>
              <p:cNvSpPr>
                <a:spLocks noChangeShapeType="1"/>
              </p:cNvSpPr>
              <p:nvPr/>
            </p:nvSpPr>
            <p:spPr bwMode="auto">
              <a:xfrm>
                <a:off x="2645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7" name="Line 210"/>
              <p:cNvSpPr>
                <a:spLocks noChangeShapeType="1"/>
              </p:cNvSpPr>
              <p:nvPr/>
            </p:nvSpPr>
            <p:spPr bwMode="auto">
              <a:xfrm>
                <a:off x="2668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8" name="Line 211"/>
              <p:cNvSpPr>
                <a:spLocks noChangeShapeType="1"/>
              </p:cNvSpPr>
              <p:nvPr/>
            </p:nvSpPr>
            <p:spPr bwMode="auto">
              <a:xfrm>
                <a:off x="2691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89" name="Line 212"/>
              <p:cNvSpPr>
                <a:spLocks noChangeShapeType="1"/>
              </p:cNvSpPr>
              <p:nvPr/>
            </p:nvSpPr>
            <p:spPr bwMode="auto">
              <a:xfrm>
                <a:off x="2714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0" name="Line 213"/>
              <p:cNvSpPr>
                <a:spLocks noChangeShapeType="1"/>
              </p:cNvSpPr>
              <p:nvPr/>
            </p:nvSpPr>
            <p:spPr bwMode="auto">
              <a:xfrm>
                <a:off x="2737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1" name="Line 214"/>
              <p:cNvSpPr>
                <a:spLocks noChangeShapeType="1"/>
              </p:cNvSpPr>
              <p:nvPr/>
            </p:nvSpPr>
            <p:spPr bwMode="auto">
              <a:xfrm>
                <a:off x="2760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2" name="Line 215"/>
              <p:cNvSpPr>
                <a:spLocks noChangeShapeType="1"/>
              </p:cNvSpPr>
              <p:nvPr/>
            </p:nvSpPr>
            <p:spPr bwMode="auto">
              <a:xfrm>
                <a:off x="278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3" name="Line 216"/>
              <p:cNvSpPr>
                <a:spLocks noChangeShapeType="1"/>
              </p:cNvSpPr>
              <p:nvPr/>
            </p:nvSpPr>
            <p:spPr bwMode="auto">
              <a:xfrm>
                <a:off x="280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4" name="Line 217"/>
              <p:cNvSpPr>
                <a:spLocks noChangeShapeType="1"/>
              </p:cNvSpPr>
              <p:nvPr/>
            </p:nvSpPr>
            <p:spPr bwMode="auto">
              <a:xfrm>
                <a:off x="282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5" name="Line 218"/>
              <p:cNvSpPr>
                <a:spLocks noChangeShapeType="1"/>
              </p:cNvSpPr>
              <p:nvPr/>
            </p:nvSpPr>
            <p:spPr bwMode="auto">
              <a:xfrm>
                <a:off x="285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6" name="Line 219"/>
              <p:cNvSpPr>
                <a:spLocks noChangeShapeType="1"/>
              </p:cNvSpPr>
              <p:nvPr/>
            </p:nvSpPr>
            <p:spPr bwMode="auto">
              <a:xfrm>
                <a:off x="2876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7" name="Line 220"/>
              <p:cNvSpPr>
                <a:spLocks noChangeShapeType="1"/>
              </p:cNvSpPr>
              <p:nvPr/>
            </p:nvSpPr>
            <p:spPr bwMode="auto">
              <a:xfrm>
                <a:off x="2899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8" name="Line 221"/>
              <p:cNvSpPr>
                <a:spLocks noChangeShapeType="1"/>
              </p:cNvSpPr>
              <p:nvPr/>
            </p:nvSpPr>
            <p:spPr bwMode="auto">
              <a:xfrm>
                <a:off x="2922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99" name="Line 222"/>
              <p:cNvSpPr>
                <a:spLocks noChangeShapeType="1"/>
              </p:cNvSpPr>
              <p:nvPr/>
            </p:nvSpPr>
            <p:spPr bwMode="auto">
              <a:xfrm>
                <a:off x="2945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0" name="Line 223"/>
              <p:cNvSpPr>
                <a:spLocks noChangeShapeType="1"/>
              </p:cNvSpPr>
              <p:nvPr/>
            </p:nvSpPr>
            <p:spPr bwMode="auto">
              <a:xfrm>
                <a:off x="2968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1" name="Line 224"/>
              <p:cNvSpPr>
                <a:spLocks noChangeShapeType="1"/>
              </p:cNvSpPr>
              <p:nvPr/>
            </p:nvSpPr>
            <p:spPr bwMode="auto">
              <a:xfrm>
                <a:off x="2991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2" name="Line 225"/>
              <p:cNvSpPr>
                <a:spLocks noChangeShapeType="1"/>
              </p:cNvSpPr>
              <p:nvPr/>
            </p:nvSpPr>
            <p:spPr bwMode="auto">
              <a:xfrm>
                <a:off x="3014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3" name="Line 226"/>
              <p:cNvSpPr>
                <a:spLocks noChangeShapeType="1"/>
              </p:cNvSpPr>
              <p:nvPr/>
            </p:nvSpPr>
            <p:spPr bwMode="auto">
              <a:xfrm>
                <a:off x="3037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4" name="Line 227"/>
              <p:cNvSpPr>
                <a:spLocks noChangeShapeType="1"/>
              </p:cNvSpPr>
              <p:nvPr/>
            </p:nvSpPr>
            <p:spPr bwMode="auto">
              <a:xfrm>
                <a:off x="3060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5" name="Line 228"/>
              <p:cNvSpPr>
                <a:spLocks noChangeShapeType="1"/>
              </p:cNvSpPr>
              <p:nvPr/>
            </p:nvSpPr>
            <p:spPr bwMode="auto">
              <a:xfrm>
                <a:off x="308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6" name="Line 229"/>
              <p:cNvSpPr>
                <a:spLocks noChangeShapeType="1"/>
              </p:cNvSpPr>
              <p:nvPr/>
            </p:nvSpPr>
            <p:spPr bwMode="auto">
              <a:xfrm>
                <a:off x="3106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7" name="Line 230"/>
              <p:cNvSpPr>
                <a:spLocks noChangeShapeType="1"/>
              </p:cNvSpPr>
              <p:nvPr/>
            </p:nvSpPr>
            <p:spPr bwMode="auto">
              <a:xfrm>
                <a:off x="3129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8" name="Line 231"/>
              <p:cNvSpPr>
                <a:spLocks noChangeShapeType="1"/>
              </p:cNvSpPr>
              <p:nvPr/>
            </p:nvSpPr>
            <p:spPr bwMode="auto">
              <a:xfrm>
                <a:off x="3152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09" name="Line 232"/>
              <p:cNvSpPr>
                <a:spLocks noChangeShapeType="1"/>
              </p:cNvSpPr>
              <p:nvPr/>
            </p:nvSpPr>
            <p:spPr bwMode="auto">
              <a:xfrm>
                <a:off x="3175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0" name="Line 233"/>
              <p:cNvSpPr>
                <a:spLocks noChangeShapeType="1"/>
              </p:cNvSpPr>
              <p:nvPr/>
            </p:nvSpPr>
            <p:spPr bwMode="auto">
              <a:xfrm>
                <a:off x="3198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1" name="Line 234"/>
              <p:cNvSpPr>
                <a:spLocks noChangeShapeType="1"/>
              </p:cNvSpPr>
              <p:nvPr/>
            </p:nvSpPr>
            <p:spPr bwMode="auto">
              <a:xfrm>
                <a:off x="3221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2" name="Line 235"/>
              <p:cNvSpPr>
                <a:spLocks noChangeShapeType="1"/>
              </p:cNvSpPr>
              <p:nvPr/>
            </p:nvSpPr>
            <p:spPr bwMode="auto">
              <a:xfrm>
                <a:off x="3244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3" name="Line 236"/>
              <p:cNvSpPr>
                <a:spLocks noChangeShapeType="1"/>
              </p:cNvSpPr>
              <p:nvPr/>
            </p:nvSpPr>
            <p:spPr bwMode="auto">
              <a:xfrm>
                <a:off x="3267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4" name="Line 237"/>
              <p:cNvSpPr>
                <a:spLocks noChangeShapeType="1"/>
              </p:cNvSpPr>
              <p:nvPr/>
            </p:nvSpPr>
            <p:spPr bwMode="auto">
              <a:xfrm>
                <a:off x="3290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5" name="Line 238"/>
              <p:cNvSpPr>
                <a:spLocks noChangeShapeType="1"/>
              </p:cNvSpPr>
              <p:nvPr/>
            </p:nvSpPr>
            <p:spPr bwMode="auto">
              <a:xfrm>
                <a:off x="331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6" name="Line 239"/>
              <p:cNvSpPr>
                <a:spLocks noChangeShapeType="1"/>
              </p:cNvSpPr>
              <p:nvPr/>
            </p:nvSpPr>
            <p:spPr bwMode="auto">
              <a:xfrm>
                <a:off x="333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7" name="Line 240"/>
              <p:cNvSpPr>
                <a:spLocks noChangeShapeType="1"/>
              </p:cNvSpPr>
              <p:nvPr/>
            </p:nvSpPr>
            <p:spPr bwMode="auto">
              <a:xfrm>
                <a:off x="335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8" name="Line 241"/>
              <p:cNvSpPr>
                <a:spLocks noChangeShapeType="1"/>
              </p:cNvSpPr>
              <p:nvPr/>
            </p:nvSpPr>
            <p:spPr bwMode="auto">
              <a:xfrm>
                <a:off x="3382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19" name="Line 242"/>
              <p:cNvSpPr>
                <a:spLocks noChangeShapeType="1"/>
              </p:cNvSpPr>
              <p:nvPr/>
            </p:nvSpPr>
            <p:spPr bwMode="auto">
              <a:xfrm>
                <a:off x="3405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20" name="Line 243"/>
              <p:cNvSpPr>
                <a:spLocks noChangeShapeType="1"/>
              </p:cNvSpPr>
              <p:nvPr/>
            </p:nvSpPr>
            <p:spPr bwMode="auto">
              <a:xfrm>
                <a:off x="3428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21" name="Line 244"/>
              <p:cNvSpPr>
                <a:spLocks noChangeShapeType="1"/>
              </p:cNvSpPr>
              <p:nvPr/>
            </p:nvSpPr>
            <p:spPr bwMode="auto">
              <a:xfrm>
                <a:off x="3451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22" name="Line 245"/>
              <p:cNvSpPr>
                <a:spLocks noChangeShapeType="1"/>
              </p:cNvSpPr>
              <p:nvPr/>
            </p:nvSpPr>
            <p:spPr bwMode="auto">
              <a:xfrm>
                <a:off x="3474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23" name="Line 246"/>
              <p:cNvSpPr>
                <a:spLocks noChangeShapeType="1"/>
              </p:cNvSpPr>
              <p:nvPr/>
            </p:nvSpPr>
            <p:spPr bwMode="auto">
              <a:xfrm>
                <a:off x="3497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24" name="Line 247"/>
              <p:cNvSpPr>
                <a:spLocks noChangeShapeType="1"/>
              </p:cNvSpPr>
              <p:nvPr/>
            </p:nvSpPr>
            <p:spPr bwMode="auto">
              <a:xfrm>
                <a:off x="3520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25" name="Line 248"/>
              <p:cNvSpPr>
                <a:spLocks noChangeShapeType="1"/>
              </p:cNvSpPr>
              <p:nvPr/>
            </p:nvSpPr>
            <p:spPr bwMode="auto">
              <a:xfrm>
                <a:off x="354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06501" name="Group 450"/>
            <p:cNvGrpSpPr>
              <a:grpSpLocks/>
            </p:cNvGrpSpPr>
            <p:nvPr/>
          </p:nvGrpSpPr>
          <p:grpSpPr bwMode="auto">
            <a:xfrm>
              <a:off x="2317750" y="4232275"/>
              <a:ext cx="4632325" cy="261938"/>
              <a:chOff x="1563" y="2750"/>
              <a:chExt cx="2590" cy="144"/>
            </a:xfrm>
          </p:grpSpPr>
          <p:sp>
            <p:nvSpPr>
              <p:cNvPr id="106826" name="Line 250"/>
              <p:cNvSpPr>
                <a:spLocks noChangeShapeType="1"/>
              </p:cNvSpPr>
              <p:nvPr/>
            </p:nvSpPr>
            <p:spPr bwMode="auto">
              <a:xfrm>
                <a:off x="356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27" name="Line 251"/>
              <p:cNvSpPr>
                <a:spLocks noChangeShapeType="1"/>
              </p:cNvSpPr>
              <p:nvPr/>
            </p:nvSpPr>
            <p:spPr bwMode="auto">
              <a:xfrm>
                <a:off x="358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28" name="Line 252"/>
              <p:cNvSpPr>
                <a:spLocks noChangeShapeType="1"/>
              </p:cNvSpPr>
              <p:nvPr/>
            </p:nvSpPr>
            <p:spPr bwMode="auto">
              <a:xfrm>
                <a:off x="3612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29" name="Line 253"/>
              <p:cNvSpPr>
                <a:spLocks noChangeShapeType="1"/>
              </p:cNvSpPr>
              <p:nvPr/>
            </p:nvSpPr>
            <p:spPr bwMode="auto">
              <a:xfrm>
                <a:off x="3635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0" name="Line 254"/>
              <p:cNvSpPr>
                <a:spLocks noChangeShapeType="1"/>
              </p:cNvSpPr>
              <p:nvPr/>
            </p:nvSpPr>
            <p:spPr bwMode="auto">
              <a:xfrm>
                <a:off x="3658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1" name="Line 255"/>
              <p:cNvSpPr>
                <a:spLocks noChangeShapeType="1"/>
              </p:cNvSpPr>
              <p:nvPr/>
            </p:nvSpPr>
            <p:spPr bwMode="auto">
              <a:xfrm>
                <a:off x="3681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2" name="Line 256"/>
              <p:cNvSpPr>
                <a:spLocks noChangeShapeType="1"/>
              </p:cNvSpPr>
              <p:nvPr/>
            </p:nvSpPr>
            <p:spPr bwMode="auto">
              <a:xfrm>
                <a:off x="3704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3" name="Line 257"/>
              <p:cNvSpPr>
                <a:spLocks noChangeShapeType="1"/>
              </p:cNvSpPr>
              <p:nvPr/>
            </p:nvSpPr>
            <p:spPr bwMode="auto">
              <a:xfrm>
                <a:off x="3727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4" name="Line 258"/>
              <p:cNvSpPr>
                <a:spLocks noChangeShapeType="1"/>
              </p:cNvSpPr>
              <p:nvPr/>
            </p:nvSpPr>
            <p:spPr bwMode="auto">
              <a:xfrm>
                <a:off x="3750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5" name="Line 259"/>
              <p:cNvSpPr>
                <a:spLocks noChangeShapeType="1"/>
              </p:cNvSpPr>
              <p:nvPr/>
            </p:nvSpPr>
            <p:spPr bwMode="auto">
              <a:xfrm>
                <a:off x="377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6" name="Line 260"/>
              <p:cNvSpPr>
                <a:spLocks noChangeShapeType="1"/>
              </p:cNvSpPr>
              <p:nvPr/>
            </p:nvSpPr>
            <p:spPr bwMode="auto">
              <a:xfrm>
                <a:off x="379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7" name="Line 261"/>
              <p:cNvSpPr>
                <a:spLocks noChangeShapeType="1"/>
              </p:cNvSpPr>
              <p:nvPr/>
            </p:nvSpPr>
            <p:spPr bwMode="auto">
              <a:xfrm>
                <a:off x="3820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8" name="Line 262"/>
              <p:cNvSpPr>
                <a:spLocks noChangeShapeType="1"/>
              </p:cNvSpPr>
              <p:nvPr/>
            </p:nvSpPr>
            <p:spPr bwMode="auto">
              <a:xfrm>
                <a:off x="384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39" name="Line 263"/>
              <p:cNvSpPr>
                <a:spLocks noChangeShapeType="1"/>
              </p:cNvSpPr>
              <p:nvPr/>
            </p:nvSpPr>
            <p:spPr bwMode="auto">
              <a:xfrm>
                <a:off x="3866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0" name="Line 264"/>
              <p:cNvSpPr>
                <a:spLocks noChangeShapeType="1"/>
              </p:cNvSpPr>
              <p:nvPr/>
            </p:nvSpPr>
            <p:spPr bwMode="auto">
              <a:xfrm>
                <a:off x="3889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1" name="Line 265"/>
              <p:cNvSpPr>
                <a:spLocks noChangeShapeType="1"/>
              </p:cNvSpPr>
              <p:nvPr/>
            </p:nvSpPr>
            <p:spPr bwMode="auto">
              <a:xfrm>
                <a:off x="3912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2" name="Line 266"/>
              <p:cNvSpPr>
                <a:spLocks noChangeShapeType="1"/>
              </p:cNvSpPr>
              <p:nvPr/>
            </p:nvSpPr>
            <p:spPr bwMode="auto">
              <a:xfrm>
                <a:off x="3935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3" name="Line 267"/>
              <p:cNvSpPr>
                <a:spLocks noChangeShapeType="1"/>
              </p:cNvSpPr>
              <p:nvPr/>
            </p:nvSpPr>
            <p:spPr bwMode="auto">
              <a:xfrm>
                <a:off x="3958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4" name="Line 268"/>
              <p:cNvSpPr>
                <a:spLocks noChangeShapeType="1"/>
              </p:cNvSpPr>
              <p:nvPr/>
            </p:nvSpPr>
            <p:spPr bwMode="auto">
              <a:xfrm>
                <a:off x="3981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5" name="Line 269"/>
              <p:cNvSpPr>
                <a:spLocks noChangeShapeType="1"/>
              </p:cNvSpPr>
              <p:nvPr/>
            </p:nvSpPr>
            <p:spPr bwMode="auto">
              <a:xfrm>
                <a:off x="4004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6" name="Line 270"/>
              <p:cNvSpPr>
                <a:spLocks noChangeShapeType="1"/>
              </p:cNvSpPr>
              <p:nvPr/>
            </p:nvSpPr>
            <p:spPr bwMode="auto">
              <a:xfrm>
                <a:off x="4027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7" name="Line 271"/>
              <p:cNvSpPr>
                <a:spLocks noChangeShapeType="1"/>
              </p:cNvSpPr>
              <p:nvPr/>
            </p:nvSpPr>
            <p:spPr bwMode="auto">
              <a:xfrm>
                <a:off x="4050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8" name="Line 272"/>
              <p:cNvSpPr>
                <a:spLocks noChangeShapeType="1"/>
              </p:cNvSpPr>
              <p:nvPr/>
            </p:nvSpPr>
            <p:spPr bwMode="auto">
              <a:xfrm>
                <a:off x="407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49" name="Line 273"/>
              <p:cNvSpPr>
                <a:spLocks noChangeShapeType="1"/>
              </p:cNvSpPr>
              <p:nvPr/>
            </p:nvSpPr>
            <p:spPr bwMode="auto">
              <a:xfrm>
                <a:off x="4096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0" name="Line 274"/>
              <p:cNvSpPr>
                <a:spLocks noChangeShapeType="1"/>
              </p:cNvSpPr>
              <p:nvPr/>
            </p:nvSpPr>
            <p:spPr bwMode="auto">
              <a:xfrm>
                <a:off x="4119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1" name="Line 275"/>
              <p:cNvSpPr>
                <a:spLocks noChangeShapeType="1"/>
              </p:cNvSpPr>
              <p:nvPr/>
            </p:nvSpPr>
            <p:spPr bwMode="auto">
              <a:xfrm>
                <a:off x="4142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2" name="Line 276"/>
              <p:cNvSpPr>
                <a:spLocks noChangeShapeType="1"/>
              </p:cNvSpPr>
              <p:nvPr/>
            </p:nvSpPr>
            <p:spPr bwMode="auto">
              <a:xfrm>
                <a:off x="156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3" name="Line 277"/>
              <p:cNvSpPr>
                <a:spLocks noChangeShapeType="1"/>
              </p:cNvSpPr>
              <p:nvPr/>
            </p:nvSpPr>
            <p:spPr bwMode="auto">
              <a:xfrm>
                <a:off x="158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4" name="Line 278"/>
              <p:cNvSpPr>
                <a:spLocks noChangeShapeType="1"/>
              </p:cNvSpPr>
              <p:nvPr/>
            </p:nvSpPr>
            <p:spPr bwMode="auto">
              <a:xfrm>
                <a:off x="160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5" name="Line 279"/>
              <p:cNvSpPr>
                <a:spLocks noChangeShapeType="1"/>
              </p:cNvSpPr>
              <p:nvPr/>
            </p:nvSpPr>
            <p:spPr bwMode="auto">
              <a:xfrm>
                <a:off x="1632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6" name="Line 280"/>
              <p:cNvSpPr>
                <a:spLocks noChangeShapeType="1"/>
              </p:cNvSpPr>
              <p:nvPr/>
            </p:nvSpPr>
            <p:spPr bwMode="auto">
              <a:xfrm>
                <a:off x="1655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7" name="Line 281"/>
              <p:cNvSpPr>
                <a:spLocks noChangeShapeType="1"/>
              </p:cNvSpPr>
              <p:nvPr/>
            </p:nvSpPr>
            <p:spPr bwMode="auto">
              <a:xfrm>
                <a:off x="1678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8" name="Line 282"/>
              <p:cNvSpPr>
                <a:spLocks noChangeShapeType="1"/>
              </p:cNvSpPr>
              <p:nvPr/>
            </p:nvSpPr>
            <p:spPr bwMode="auto">
              <a:xfrm>
                <a:off x="1701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59" name="Line 283"/>
              <p:cNvSpPr>
                <a:spLocks noChangeShapeType="1"/>
              </p:cNvSpPr>
              <p:nvPr/>
            </p:nvSpPr>
            <p:spPr bwMode="auto">
              <a:xfrm>
                <a:off x="1724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0" name="Line 284"/>
              <p:cNvSpPr>
                <a:spLocks noChangeShapeType="1"/>
              </p:cNvSpPr>
              <p:nvPr/>
            </p:nvSpPr>
            <p:spPr bwMode="auto">
              <a:xfrm>
                <a:off x="1747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1" name="Line 285"/>
              <p:cNvSpPr>
                <a:spLocks noChangeShapeType="1"/>
              </p:cNvSpPr>
              <p:nvPr/>
            </p:nvSpPr>
            <p:spPr bwMode="auto">
              <a:xfrm>
                <a:off x="1770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2" name="Line 286"/>
              <p:cNvSpPr>
                <a:spLocks noChangeShapeType="1"/>
              </p:cNvSpPr>
              <p:nvPr/>
            </p:nvSpPr>
            <p:spPr bwMode="auto">
              <a:xfrm>
                <a:off x="179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3" name="Line 287"/>
              <p:cNvSpPr>
                <a:spLocks noChangeShapeType="1"/>
              </p:cNvSpPr>
              <p:nvPr/>
            </p:nvSpPr>
            <p:spPr bwMode="auto">
              <a:xfrm>
                <a:off x="181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4" name="Line 288"/>
              <p:cNvSpPr>
                <a:spLocks noChangeShapeType="1"/>
              </p:cNvSpPr>
              <p:nvPr/>
            </p:nvSpPr>
            <p:spPr bwMode="auto">
              <a:xfrm>
                <a:off x="183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5" name="Line 289"/>
              <p:cNvSpPr>
                <a:spLocks noChangeShapeType="1"/>
              </p:cNvSpPr>
              <p:nvPr/>
            </p:nvSpPr>
            <p:spPr bwMode="auto">
              <a:xfrm>
                <a:off x="186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6" name="Line 290"/>
              <p:cNvSpPr>
                <a:spLocks noChangeShapeType="1"/>
              </p:cNvSpPr>
              <p:nvPr/>
            </p:nvSpPr>
            <p:spPr bwMode="auto">
              <a:xfrm>
                <a:off x="1886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7" name="Line 291"/>
              <p:cNvSpPr>
                <a:spLocks noChangeShapeType="1"/>
              </p:cNvSpPr>
              <p:nvPr/>
            </p:nvSpPr>
            <p:spPr bwMode="auto">
              <a:xfrm>
                <a:off x="1909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8" name="Line 292"/>
              <p:cNvSpPr>
                <a:spLocks noChangeShapeType="1"/>
              </p:cNvSpPr>
              <p:nvPr/>
            </p:nvSpPr>
            <p:spPr bwMode="auto">
              <a:xfrm>
                <a:off x="1932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69" name="Line 293"/>
              <p:cNvSpPr>
                <a:spLocks noChangeShapeType="1"/>
              </p:cNvSpPr>
              <p:nvPr/>
            </p:nvSpPr>
            <p:spPr bwMode="auto">
              <a:xfrm>
                <a:off x="1955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0" name="Line 294"/>
              <p:cNvSpPr>
                <a:spLocks noChangeShapeType="1"/>
              </p:cNvSpPr>
              <p:nvPr/>
            </p:nvSpPr>
            <p:spPr bwMode="auto">
              <a:xfrm>
                <a:off x="1978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1" name="Line 295"/>
              <p:cNvSpPr>
                <a:spLocks noChangeShapeType="1"/>
              </p:cNvSpPr>
              <p:nvPr/>
            </p:nvSpPr>
            <p:spPr bwMode="auto">
              <a:xfrm>
                <a:off x="2001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2" name="Line 296"/>
              <p:cNvSpPr>
                <a:spLocks noChangeShapeType="1"/>
              </p:cNvSpPr>
              <p:nvPr/>
            </p:nvSpPr>
            <p:spPr bwMode="auto">
              <a:xfrm>
                <a:off x="2024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3" name="Line 297"/>
              <p:cNvSpPr>
                <a:spLocks noChangeShapeType="1"/>
              </p:cNvSpPr>
              <p:nvPr/>
            </p:nvSpPr>
            <p:spPr bwMode="auto">
              <a:xfrm>
                <a:off x="2047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4" name="Line 298"/>
              <p:cNvSpPr>
                <a:spLocks noChangeShapeType="1"/>
              </p:cNvSpPr>
              <p:nvPr/>
            </p:nvSpPr>
            <p:spPr bwMode="auto">
              <a:xfrm>
                <a:off x="2070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5" name="Line 299"/>
              <p:cNvSpPr>
                <a:spLocks noChangeShapeType="1"/>
              </p:cNvSpPr>
              <p:nvPr/>
            </p:nvSpPr>
            <p:spPr bwMode="auto">
              <a:xfrm>
                <a:off x="209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6" name="Line 300"/>
              <p:cNvSpPr>
                <a:spLocks noChangeShapeType="1"/>
              </p:cNvSpPr>
              <p:nvPr/>
            </p:nvSpPr>
            <p:spPr bwMode="auto">
              <a:xfrm>
                <a:off x="2116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7" name="Line 301"/>
              <p:cNvSpPr>
                <a:spLocks noChangeShapeType="1"/>
              </p:cNvSpPr>
              <p:nvPr/>
            </p:nvSpPr>
            <p:spPr bwMode="auto">
              <a:xfrm>
                <a:off x="2139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8" name="Line 302"/>
              <p:cNvSpPr>
                <a:spLocks noChangeShapeType="1"/>
              </p:cNvSpPr>
              <p:nvPr/>
            </p:nvSpPr>
            <p:spPr bwMode="auto">
              <a:xfrm>
                <a:off x="2162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79" name="Line 303"/>
              <p:cNvSpPr>
                <a:spLocks noChangeShapeType="1"/>
              </p:cNvSpPr>
              <p:nvPr/>
            </p:nvSpPr>
            <p:spPr bwMode="auto">
              <a:xfrm>
                <a:off x="2185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0" name="Line 304"/>
              <p:cNvSpPr>
                <a:spLocks noChangeShapeType="1"/>
              </p:cNvSpPr>
              <p:nvPr/>
            </p:nvSpPr>
            <p:spPr bwMode="auto">
              <a:xfrm>
                <a:off x="2208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1" name="Line 305"/>
              <p:cNvSpPr>
                <a:spLocks noChangeShapeType="1"/>
              </p:cNvSpPr>
              <p:nvPr/>
            </p:nvSpPr>
            <p:spPr bwMode="auto">
              <a:xfrm>
                <a:off x="2231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2" name="Line 306"/>
              <p:cNvSpPr>
                <a:spLocks noChangeShapeType="1"/>
              </p:cNvSpPr>
              <p:nvPr/>
            </p:nvSpPr>
            <p:spPr bwMode="auto">
              <a:xfrm>
                <a:off x="2254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3" name="Line 307"/>
              <p:cNvSpPr>
                <a:spLocks noChangeShapeType="1"/>
              </p:cNvSpPr>
              <p:nvPr/>
            </p:nvSpPr>
            <p:spPr bwMode="auto">
              <a:xfrm>
                <a:off x="2277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4" name="Line 308"/>
              <p:cNvSpPr>
                <a:spLocks noChangeShapeType="1"/>
              </p:cNvSpPr>
              <p:nvPr/>
            </p:nvSpPr>
            <p:spPr bwMode="auto">
              <a:xfrm>
                <a:off x="2300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5" name="Line 309"/>
              <p:cNvSpPr>
                <a:spLocks noChangeShapeType="1"/>
              </p:cNvSpPr>
              <p:nvPr/>
            </p:nvSpPr>
            <p:spPr bwMode="auto">
              <a:xfrm>
                <a:off x="232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6" name="Line 310"/>
              <p:cNvSpPr>
                <a:spLocks noChangeShapeType="1"/>
              </p:cNvSpPr>
              <p:nvPr/>
            </p:nvSpPr>
            <p:spPr bwMode="auto">
              <a:xfrm>
                <a:off x="234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7" name="Line 311"/>
              <p:cNvSpPr>
                <a:spLocks noChangeShapeType="1"/>
              </p:cNvSpPr>
              <p:nvPr/>
            </p:nvSpPr>
            <p:spPr bwMode="auto">
              <a:xfrm>
                <a:off x="236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8" name="Line 312"/>
              <p:cNvSpPr>
                <a:spLocks noChangeShapeType="1"/>
              </p:cNvSpPr>
              <p:nvPr/>
            </p:nvSpPr>
            <p:spPr bwMode="auto">
              <a:xfrm>
                <a:off x="2392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89" name="Line 313"/>
              <p:cNvSpPr>
                <a:spLocks noChangeShapeType="1"/>
              </p:cNvSpPr>
              <p:nvPr/>
            </p:nvSpPr>
            <p:spPr bwMode="auto">
              <a:xfrm>
                <a:off x="2415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0" name="Line 314"/>
              <p:cNvSpPr>
                <a:spLocks noChangeShapeType="1"/>
              </p:cNvSpPr>
              <p:nvPr/>
            </p:nvSpPr>
            <p:spPr bwMode="auto">
              <a:xfrm>
                <a:off x="2438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1" name="Line 315"/>
              <p:cNvSpPr>
                <a:spLocks noChangeShapeType="1"/>
              </p:cNvSpPr>
              <p:nvPr/>
            </p:nvSpPr>
            <p:spPr bwMode="auto">
              <a:xfrm>
                <a:off x="2461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2" name="Line 316"/>
              <p:cNvSpPr>
                <a:spLocks noChangeShapeType="1"/>
              </p:cNvSpPr>
              <p:nvPr/>
            </p:nvSpPr>
            <p:spPr bwMode="auto">
              <a:xfrm>
                <a:off x="2484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3" name="Line 317"/>
              <p:cNvSpPr>
                <a:spLocks noChangeShapeType="1"/>
              </p:cNvSpPr>
              <p:nvPr/>
            </p:nvSpPr>
            <p:spPr bwMode="auto">
              <a:xfrm>
                <a:off x="2507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4" name="Line 318"/>
              <p:cNvSpPr>
                <a:spLocks noChangeShapeType="1"/>
              </p:cNvSpPr>
              <p:nvPr/>
            </p:nvSpPr>
            <p:spPr bwMode="auto">
              <a:xfrm>
                <a:off x="2530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5" name="Line 319"/>
              <p:cNvSpPr>
                <a:spLocks noChangeShapeType="1"/>
              </p:cNvSpPr>
              <p:nvPr/>
            </p:nvSpPr>
            <p:spPr bwMode="auto">
              <a:xfrm>
                <a:off x="255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6" name="Line 320"/>
              <p:cNvSpPr>
                <a:spLocks noChangeShapeType="1"/>
              </p:cNvSpPr>
              <p:nvPr/>
            </p:nvSpPr>
            <p:spPr bwMode="auto">
              <a:xfrm>
                <a:off x="257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7" name="Line 321"/>
              <p:cNvSpPr>
                <a:spLocks noChangeShapeType="1"/>
              </p:cNvSpPr>
              <p:nvPr/>
            </p:nvSpPr>
            <p:spPr bwMode="auto">
              <a:xfrm>
                <a:off x="259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8" name="Line 322"/>
              <p:cNvSpPr>
                <a:spLocks noChangeShapeType="1"/>
              </p:cNvSpPr>
              <p:nvPr/>
            </p:nvSpPr>
            <p:spPr bwMode="auto">
              <a:xfrm>
                <a:off x="2622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99" name="Line 323"/>
              <p:cNvSpPr>
                <a:spLocks noChangeShapeType="1"/>
              </p:cNvSpPr>
              <p:nvPr/>
            </p:nvSpPr>
            <p:spPr bwMode="auto">
              <a:xfrm>
                <a:off x="2645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0" name="Line 324"/>
              <p:cNvSpPr>
                <a:spLocks noChangeShapeType="1"/>
              </p:cNvSpPr>
              <p:nvPr/>
            </p:nvSpPr>
            <p:spPr bwMode="auto">
              <a:xfrm>
                <a:off x="2668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1" name="Line 325"/>
              <p:cNvSpPr>
                <a:spLocks noChangeShapeType="1"/>
              </p:cNvSpPr>
              <p:nvPr/>
            </p:nvSpPr>
            <p:spPr bwMode="auto">
              <a:xfrm>
                <a:off x="2691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2" name="Line 326"/>
              <p:cNvSpPr>
                <a:spLocks noChangeShapeType="1"/>
              </p:cNvSpPr>
              <p:nvPr/>
            </p:nvSpPr>
            <p:spPr bwMode="auto">
              <a:xfrm>
                <a:off x="2714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3" name="Line 327"/>
              <p:cNvSpPr>
                <a:spLocks noChangeShapeType="1"/>
              </p:cNvSpPr>
              <p:nvPr/>
            </p:nvSpPr>
            <p:spPr bwMode="auto">
              <a:xfrm>
                <a:off x="2737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4" name="Line 328"/>
              <p:cNvSpPr>
                <a:spLocks noChangeShapeType="1"/>
              </p:cNvSpPr>
              <p:nvPr/>
            </p:nvSpPr>
            <p:spPr bwMode="auto">
              <a:xfrm>
                <a:off x="2760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5" name="Line 329"/>
              <p:cNvSpPr>
                <a:spLocks noChangeShapeType="1"/>
              </p:cNvSpPr>
              <p:nvPr/>
            </p:nvSpPr>
            <p:spPr bwMode="auto">
              <a:xfrm>
                <a:off x="278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6" name="Line 330"/>
              <p:cNvSpPr>
                <a:spLocks noChangeShapeType="1"/>
              </p:cNvSpPr>
              <p:nvPr/>
            </p:nvSpPr>
            <p:spPr bwMode="auto">
              <a:xfrm>
                <a:off x="280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7" name="Line 331"/>
              <p:cNvSpPr>
                <a:spLocks noChangeShapeType="1"/>
              </p:cNvSpPr>
              <p:nvPr/>
            </p:nvSpPr>
            <p:spPr bwMode="auto">
              <a:xfrm>
                <a:off x="282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8" name="Line 332"/>
              <p:cNvSpPr>
                <a:spLocks noChangeShapeType="1"/>
              </p:cNvSpPr>
              <p:nvPr/>
            </p:nvSpPr>
            <p:spPr bwMode="auto">
              <a:xfrm>
                <a:off x="285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09" name="Line 333"/>
              <p:cNvSpPr>
                <a:spLocks noChangeShapeType="1"/>
              </p:cNvSpPr>
              <p:nvPr/>
            </p:nvSpPr>
            <p:spPr bwMode="auto">
              <a:xfrm>
                <a:off x="2876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0" name="Line 334"/>
              <p:cNvSpPr>
                <a:spLocks noChangeShapeType="1"/>
              </p:cNvSpPr>
              <p:nvPr/>
            </p:nvSpPr>
            <p:spPr bwMode="auto">
              <a:xfrm>
                <a:off x="2899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1" name="Line 335"/>
              <p:cNvSpPr>
                <a:spLocks noChangeShapeType="1"/>
              </p:cNvSpPr>
              <p:nvPr/>
            </p:nvSpPr>
            <p:spPr bwMode="auto">
              <a:xfrm>
                <a:off x="2922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2" name="Line 336"/>
              <p:cNvSpPr>
                <a:spLocks noChangeShapeType="1"/>
              </p:cNvSpPr>
              <p:nvPr/>
            </p:nvSpPr>
            <p:spPr bwMode="auto">
              <a:xfrm>
                <a:off x="2945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3" name="Line 337"/>
              <p:cNvSpPr>
                <a:spLocks noChangeShapeType="1"/>
              </p:cNvSpPr>
              <p:nvPr/>
            </p:nvSpPr>
            <p:spPr bwMode="auto">
              <a:xfrm>
                <a:off x="2968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4" name="Line 338"/>
              <p:cNvSpPr>
                <a:spLocks noChangeShapeType="1"/>
              </p:cNvSpPr>
              <p:nvPr/>
            </p:nvSpPr>
            <p:spPr bwMode="auto">
              <a:xfrm>
                <a:off x="2991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5" name="Line 339"/>
              <p:cNvSpPr>
                <a:spLocks noChangeShapeType="1"/>
              </p:cNvSpPr>
              <p:nvPr/>
            </p:nvSpPr>
            <p:spPr bwMode="auto">
              <a:xfrm>
                <a:off x="3014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6" name="Line 340"/>
              <p:cNvSpPr>
                <a:spLocks noChangeShapeType="1"/>
              </p:cNvSpPr>
              <p:nvPr/>
            </p:nvSpPr>
            <p:spPr bwMode="auto">
              <a:xfrm>
                <a:off x="3037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7" name="Line 341"/>
              <p:cNvSpPr>
                <a:spLocks noChangeShapeType="1"/>
              </p:cNvSpPr>
              <p:nvPr/>
            </p:nvSpPr>
            <p:spPr bwMode="auto">
              <a:xfrm>
                <a:off x="3060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8" name="Line 342"/>
              <p:cNvSpPr>
                <a:spLocks noChangeShapeType="1"/>
              </p:cNvSpPr>
              <p:nvPr/>
            </p:nvSpPr>
            <p:spPr bwMode="auto">
              <a:xfrm>
                <a:off x="308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19" name="Line 343"/>
              <p:cNvSpPr>
                <a:spLocks noChangeShapeType="1"/>
              </p:cNvSpPr>
              <p:nvPr/>
            </p:nvSpPr>
            <p:spPr bwMode="auto">
              <a:xfrm>
                <a:off x="3106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0" name="Line 344"/>
              <p:cNvSpPr>
                <a:spLocks noChangeShapeType="1"/>
              </p:cNvSpPr>
              <p:nvPr/>
            </p:nvSpPr>
            <p:spPr bwMode="auto">
              <a:xfrm>
                <a:off x="3129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1" name="Line 345"/>
              <p:cNvSpPr>
                <a:spLocks noChangeShapeType="1"/>
              </p:cNvSpPr>
              <p:nvPr/>
            </p:nvSpPr>
            <p:spPr bwMode="auto">
              <a:xfrm>
                <a:off x="3152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2" name="Line 346"/>
              <p:cNvSpPr>
                <a:spLocks noChangeShapeType="1"/>
              </p:cNvSpPr>
              <p:nvPr/>
            </p:nvSpPr>
            <p:spPr bwMode="auto">
              <a:xfrm>
                <a:off x="3175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3" name="Line 347"/>
              <p:cNvSpPr>
                <a:spLocks noChangeShapeType="1"/>
              </p:cNvSpPr>
              <p:nvPr/>
            </p:nvSpPr>
            <p:spPr bwMode="auto">
              <a:xfrm>
                <a:off x="3198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4" name="Line 348"/>
              <p:cNvSpPr>
                <a:spLocks noChangeShapeType="1"/>
              </p:cNvSpPr>
              <p:nvPr/>
            </p:nvSpPr>
            <p:spPr bwMode="auto">
              <a:xfrm>
                <a:off x="3221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5" name="Line 349"/>
              <p:cNvSpPr>
                <a:spLocks noChangeShapeType="1"/>
              </p:cNvSpPr>
              <p:nvPr/>
            </p:nvSpPr>
            <p:spPr bwMode="auto">
              <a:xfrm>
                <a:off x="3244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6" name="Line 350"/>
              <p:cNvSpPr>
                <a:spLocks noChangeShapeType="1"/>
              </p:cNvSpPr>
              <p:nvPr/>
            </p:nvSpPr>
            <p:spPr bwMode="auto">
              <a:xfrm>
                <a:off x="3267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7" name="Line 351"/>
              <p:cNvSpPr>
                <a:spLocks noChangeShapeType="1"/>
              </p:cNvSpPr>
              <p:nvPr/>
            </p:nvSpPr>
            <p:spPr bwMode="auto">
              <a:xfrm>
                <a:off x="3290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8" name="Line 352"/>
              <p:cNvSpPr>
                <a:spLocks noChangeShapeType="1"/>
              </p:cNvSpPr>
              <p:nvPr/>
            </p:nvSpPr>
            <p:spPr bwMode="auto">
              <a:xfrm>
                <a:off x="331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29" name="Line 353"/>
              <p:cNvSpPr>
                <a:spLocks noChangeShapeType="1"/>
              </p:cNvSpPr>
              <p:nvPr/>
            </p:nvSpPr>
            <p:spPr bwMode="auto">
              <a:xfrm>
                <a:off x="333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0" name="Line 354"/>
              <p:cNvSpPr>
                <a:spLocks noChangeShapeType="1"/>
              </p:cNvSpPr>
              <p:nvPr/>
            </p:nvSpPr>
            <p:spPr bwMode="auto">
              <a:xfrm>
                <a:off x="335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1" name="Line 355"/>
              <p:cNvSpPr>
                <a:spLocks noChangeShapeType="1"/>
              </p:cNvSpPr>
              <p:nvPr/>
            </p:nvSpPr>
            <p:spPr bwMode="auto">
              <a:xfrm>
                <a:off x="3382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2" name="Line 356"/>
              <p:cNvSpPr>
                <a:spLocks noChangeShapeType="1"/>
              </p:cNvSpPr>
              <p:nvPr/>
            </p:nvSpPr>
            <p:spPr bwMode="auto">
              <a:xfrm>
                <a:off x="3405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3" name="Line 357"/>
              <p:cNvSpPr>
                <a:spLocks noChangeShapeType="1"/>
              </p:cNvSpPr>
              <p:nvPr/>
            </p:nvSpPr>
            <p:spPr bwMode="auto">
              <a:xfrm>
                <a:off x="3428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4" name="Line 358"/>
              <p:cNvSpPr>
                <a:spLocks noChangeShapeType="1"/>
              </p:cNvSpPr>
              <p:nvPr/>
            </p:nvSpPr>
            <p:spPr bwMode="auto">
              <a:xfrm>
                <a:off x="3451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5" name="Line 359"/>
              <p:cNvSpPr>
                <a:spLocks noChangeShapeType="1"/>
              </p:cNvSpPr>
              <p:nvPr/>
            </p:nvSpPr>
            <p:spPr bwMode="auto">
              <a:xfrm>
                <a:off x="3474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6" name="Line 360"/>
              <p:cNvSpPr>
                <a:spLocks noChangeShapeType="1"/>
              </p:cNvSpPr>
              <p:nvPr/>
            </p:nvSpPr>
            <p:spPr bwMode="auto">
              <a:xfrm>
                <a:off x="3497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7" name="Line 361"/>
              <p:cNvSpPr>
                <a:spLocks noChangeShapeType="1"/>
              </p:cNvSpPr>
              <p:nvPr/>
            </p:nvSpPr>
            <p:spPr bwMode="auto">
              <a:xfrm>
                <a:off x="3520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8" name="Line 362"/>
              <p:cNvSpPr>
                <a:spLocks noChangeShapeType="1"/>
              </p:cNvSpPr>
              <p:nvPr/>
            </p:nvSpPr>
            <p:spPr bwMode="auto">
              <a:xfrm>
                <a:off x="354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39" name="Line 363"/>
              <p:cNvSpPr>
                <a:spLocks noChangeShapeType="1"/>
              </p:cNvSpPr>
              <p:nvPr/>
            </p:nvSpPr>
            <p:spPr bwMode="auto">
              <a:xfrm>
                <a:off x="356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0" name="Line 364"/>
              <p:cNvSpPr>
                <a:spLocks noChangeShapeType="1"/>
              </p:cNvSpPr>
              <p:nvPr/>
            </p:nvSpPr>
            <p:spPr bwMode="auto">
              <a:xfrm>
                <a:off x="358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1" name="Line 365"/>
              <p:cNvSpPr>
                <a:spLocks noChangeShapeType="1"/>
              </p:cNvSpPr>
              <p:nvPr/>
            </p:nvSpPr>
            <p:spPr bwMode="auto">
              <a:xfrm>
                <a:off x="3612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2" name="Line 366"/>
              <p:cNvSpPr>
                <a:spLocks noChangeShapeType="1"/>
              </p:cNvSpPr>
              <p:nvPr/>
            </p:nvSpPr>
            <p:spPr bwMode="auto">
              <a:xfrm>
                <a:off x="3635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3" name="Line 367"/>
              <p:cNvSpPr>
                <a:spLocks noChangeShapeType="1"/>
              </p:cNvSpPr>
              <p:nvPr/>
            </p:nvSpPr>
            <p:spPr bwMode="auto">
              <a:xfrm>
                <a:off x="3658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4" name="Line 368"/>
              <p:cNvSpPr>
                <a:spLocks noChangeShapeType="1"/>
              </p:cNvSpPr>
              <p:nvPr/>
            </p:nvSpPr>
            <p:spPr bwMode="auto">
              <a:xfrm>
                <a:off x="3681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5" name="Line 369"/>
              <p:cNvSpPr>
                <a:spLocks noChangeShapeType="1"/>
              </p:cNvSpPr>
              <p:nvPr/>
            </p:nvSpPr>
            <p:spPr bwMode="auto">
              <a:xfrm>
                <a:off x="3704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6" name="Line 370"/>
              <p:cNvSpPr>
                <a:spLocks noChangeShapeType="1"/>
              </p:cNvSpPr>
              <p:nvPr/>
            </p:nvSpPr>
            <p:spPr bwMode="auto">
              <a:xfrm>
                <a:off x="3727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7" name="Line 371"/>
              <p:cNvSpPr>
                <a:spLocks noChangeShapeType="1"/>
              </p:cNvSpPr>
              <p:nvPr/>
            </p:nvSpPr>
            <p:spPr bwMode="auto">
              <a:xfrm>
                <a:off x="3750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8" name="Line 372"/>
              <p:cNvSpPr>
                <a:spLocks noChangeShapeType="1"/>
              </p:cNvSpPr>
              <p:nvPr/>
            </p:nvSpPr>
            <p:spPr bwMode="auto">
              <a:xfrm>
                <a:off x="377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49" name="Line 373"/>
              <p:cNvSpPr>
                <a:spLocks noChangeShapeType="1"/>
              </p:cNvSpPr>
              <p:nvPr/>
            </p:nvSpPr>
            <p:spPr bwMode="auto">
              <a:xfrm>
                <a:off x="379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0" name="Line 374"/>
              <p:cNvSpPr>
                <a:spLocks noChangeShapeType="1"/>
              </p:cNvSpPr>
              <p:nvPr/>
            </p:nvSpPr>
            <p:spPr bwMode="auto">
              <a:xfrm>
                <a:off x="3820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1" name="Line 375"/>
              <p:cNvSpPr>
                <a:spLocks noChangeShapeType="1"/>
              </p:cNvSpPr>
              <p:nvPr/>
            </p:nvSpPr>
            <p:spPr bwMode="auto">
              <a:xfrm>
                <a:off x="384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2" name="Line 376"/>
              <p:cNvSpPr>
                <a:spLocks noChangeShapeType="1"/>
              </p:cNvSpPr>
              <p:nvPr/>
            </p:nvSpPr>
            <p:spPr bwMode="auto">
              <a:xfrm>
                <a:off x="3866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3" name="Line 377"/>
              <p:cNvSpPr>
                <a:spLocks noChangeShapeType="1"/>
              </p:cNvSpPr>
              <p:nvPr/>
            </p:nvSpPr>
            <p:spPr bwMode="auto">
              <a:xfrm>
                <a:off x="3889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4" name="Line 378"/>
              <p:cNvSpPr>
                <a:spLocks noChangeShapeType="1"/>
              </p:cNvSpPr>
              <p:nvPr/>
            </p:nvSpPr>
            <p:spPr bwMode="auto">
              <a:xfrm>
                <a:off x="3912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5" name="Line 379"/>
              <p:cNvSpPr>
                <a:spLocks noChangeShapeType="1"/>
              </p:cNvSpPr>
              <p:nvPr/>
            </p:nvSpPr>
            <p:spPr bwMode="auto">
              <a:xfrm>
                <a:off x="3935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6" name="Line 380"/>
              <p:cNvSpPr>
                <a:spLocks noChangeShapeType="1"/>
              </p:cNvSpPr>
              <p:nvPr/>
            </p:nvSpPr>
            <p:spPr bwMode="auto">
              <a:xfrm>
                <a:off x="3958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7" name="Line 381"/>
              <p:cNvSpPr>
                <a:spLocks noChangeShapeType="1"/>
              </p:cNvSpPr>
              <p:nvPr/>
            </p:nvSpPr>
            <p:spPr bwMode="auto">
              <a:xfrm>
                <a:off x="3981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8" name="Line 382"/>
              <p:cNvSpPr>
                <a:spLocks noChangeShapeType="1"/>
              </p:cNvSpPr>
              <p:nvPr/>
            </p:nvSpPr>
            <p:spPr bwMode="auto">
              <a:xfrm>
                <a:off x="4004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59" name="Line 383"/>
              <p:cNvSpPr>
                <a:spLocks noChangeShapeType="1"/>
              </p:cNvSpPr>
              <p:nvPr/>
            </p:nvSpPr>
            <p:spPr bwMode="auto">
              <a:xfrm>
                <a:off x="4027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0" name="Line 384"/>
              <p:cNvSpPr>
                <a:spLocks noChangeShapeType="1"/>
              </p:cNvSpPr>
              <p:nvPr/>
            </p:nvSpPr>
            <p:spPr bwMode="auto">
              <a:xfrm>
                <a:off x="4050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1" name="Line 385"/>
              <p:cNvSpPr>
                <a:spLocks noChangeShapeType="1"/>
              </p:cNvSpPr>
              <p:nvPr/>
            </p:nvSpPr>
            <p:spPr bwMode="auto">
              <a:xfrm>
                <a:off x="407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2" name="Line 386"/>
              <p:cNvSpPr>
                <a:spLocks noChangeShapeType="1"/>
              </p:cNvSpPr>
              <p:nvPr/>
            </p:nvSpPr>
            <p:spPr bwMode="auto">
              <a:xfrm>
                <a:off x="4096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3" name="Line 387"/>
              <p:cNvSpPr>
                <a:spLocks noChangeShapeType="1"/>
              </p:cNvSpPr>
              <p:nvPr/>
            </p:nvSpPr>
            <p:spPr bwMode="auto">
              <a:xfrm>
                <a:off x="4119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4" name="Line 388"/>
              <p:cNvSpPr>
                <a:spLocks noChangeShapeType="1"/>
              </p:cNvSpPr>
              <p:nvPr/>
            </p:nvSpPr>
            <p:spPr bwMode="auto">
              <a:xfrm>
                <a:off x="4142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5" name="Line 389"/>
              <p:cNvSpPr>
                <a:spLocks noChangeShapeType="1"/>
              </p:cNvSpPr>
              <p:nvPr/>
            </p:nvSpPr>
            <p:spPr bwMode="auto">
              <a:xfrm>
                <a:off x="156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6" name="Line 390"/>
              <p:cNvSpPr>
                <a:spLocks noChangeShapeType="1"/>
              </p:cNvSpPr>
              <p:nvPr/>
            </p:nvSpPr>
            <p:spPr bwMode="auto">
              <a:xfrm>
                <a:off x="158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7" name="Line 391"/>
              <p:cNvSpPr>
                <a:spLocks noChangeShapeType="1"/>
              </p:cNvSpPr>
              <p:nvPr/>
            </p:nvSpPr>
            <p:spPr bwMode="auto">
              <a:xfrm>
                <a:off x="160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8" name="Line 392"/>
              <p:cNvSpPr>
                <a:spLocks noChangeShapeType="1"/>
              </p:cNvSpPr>
              <p:nvPr/>
            </p:nvSpPr>
            <p:spPr bwMode="auto">
              <a:xfrm>
                <a:off x="1632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69" name="Line 393"/>
              <p:cNvSpPr>
                <a:spLocks noChangeShapeType="1"/>
              </p:cNvSpPr>
              <p:nvPr/>
            </p:nvSpPr>
            <p:spPr bwMode="auto">
              <a:xfrm>
                <a:off x="1655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0" name="Line 394"/>
              <p:cNvSpPr>
                <a:spLocks noChangeShapeType="1"/>
              </p:cNvSpPr>
              <p:nvPr/>
            </p:nvSpPr>
            <p:spPr bwMode="auto">
              <a:xfrm>
                <a:off x="1678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1" name="Line 395"/>
              <p:cNvSpPr>
                <a:spLocks noChangeShapeType="1"/>
              </p:cNvSpPr>
              <p:nvPr/>
            </p:nvSpPr>
            <p:spPr bwMode="auto">
              <a:xfrm>
                <a:off x="1701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2" name="Line 396"/>
              <p:cNvSpPr>
                <a:spLocks noChangeShapeType="1"/>
              </p:cNvSpPr>
              <p:nvPr/>
            </p:nvSpPr>
            <p:spPr bwMode="auto">
              <a:xfrm>
                <a:off x="1724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3" name="Line 397"/>
              <p:cNvSpPr>
                <a:spLocks noChangeShapeType="1"/>
              </p:cNvSpPr>
              <p:nvPr/>
            </p:nvSpPr>
            <p:spPr bwMode="auto">
              <a:xfrm>
                <a:off x="1747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4" name="Line 398"/>
              <p:cNvSpPr>
                <a:spLocks noChangeShapeType="1"/>
              </p:cNvSpPr>
              <p:nvPr/>
            </p:nvSpPr>
            <p:spPr bwMode="auto">
              <a:xfrm>
                <a:off x="1770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5" name="Line 399"/>
              <p:cNvSpPr>
                <a:spLocks noChangeShapeType="1"/>
              </p:cNvSpPr>
              <p:nvPr/>
            </p:nvSpPr>
            <p:spPr bwMode="auto">
              <a:xfrm>
                <a:off x="179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6" name="Line 400"/>
              <p:cNvSpPr>
                <a:spLocks noChangeShapeType="1"/>
              </p:cNvSpPr>
              <p:nvPr/>
            </p:nvSpPr>
            <p:spPr bwMode="auto">
              <a:xfrm>
                <a:off x="181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7" name="Line 401"/>
              <p:cNvSpPr>
                <a:spLocks noChangeShapeType="1"/>
              </p:cNvSpPr>
              <p:nvPr/>
            </p:nvSpPr>
            <p:spPr bwMode="auto">
              <a:xfrm>
                <a:off x="183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8" name="Line 402"/>
              <p:cNvSpPr>
                <a:spLocks noChangeShapeType="1"/>
              </p:cNvSpPr>
              <p:nvPr/>
            </p:nvSpPr>
            <p:spPr bwMode="auto">
              <a:xfrm>
                <a:off x="186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79" name="Line 403"/>
              <p:cNvSpPr>
                <a:spLocks noChangeShapeType="1"/>
              </p:cNvSpPr>
              <p:nvPr/>
            </p:nvSpPr>
            <p:spPr bwMode="auto">
              <a:xfrm>
                <a:off x="1886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0" name="Line 404"/>
              <p:cNvSpPr>
                <a:spLocks noChangeShapeType="1"/>
              </p:cNvSpPr>
              <p:nvPr/>
            </p:nvSpPr>
            <p:spPr bwMode="auto">
              <a:xfrm>
                <a:off x="1909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1" name="Line 405"/>
              <p:cNvSpPr>
                <a:spLocks noChangeShapeType="1"/>
              </p:cNvSpPr>
              <p:nvPr/>
            </p:nvSpPr>
            <p:spPr bwMode="auto">
              <a:xfrm>
                <a:off x="1932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2" name="Line 406"/>
              <p:cNvSpPr>
                <a:spLocks noChangeShapeType="1"/>
              </p:cNvSpPr>
              <p:nvPr/>
            </p:nvSpPr>
            <p:spPr bwMode="auto">
              <a:xfrm>
                <a:off x="1955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3" name="Line 407"/>
              <p:cNvSpPr>
                <a:spLocks noChangeShapeType="1"/>
              </p:cNvSpPr>
              <p:nvPr/>
            </p:nvSpPr>
            <p:spPr bwMode="auto">
              <a:xfrm>
                <a:off x="1978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4" name="Line 408"/>
              <p:cNvSpPr>
                <a:spLocks noChangeShapeType="1"/>
              </p:cNvSpPr>
              <p:nvPr/>
            </p:nvSpPr>
            <p:spPr bwMode="auto">
              <a:xfrm>
                <a:off x="2001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5" name="Line 409"/>
              <p:cNvSpPr>
                <a:spLocks noChangeShapeType="1"/>
              </p:cNvSpPr>
              <p:nvPr/>
            </p:nvSpPr>
            <p:spPr bwMode="auto">
              <a:xfrm>
                <a:off x="2024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6" name="Line 410"/>
              <p:cNvSpPr>
                <a:spLocks noChangeShapeType="1"/>
              </p:cNvSpPr>
              <p:nvPr/>
            </p:nvSpPr>
            <p:spPr bwMode="auto">
              <a:xfrm>
                <a:off x="2047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7" name="Line 411"/>
              <p:cNvSpPr>
                <a:spLocks noChangeShapeType="1"/>
              </p:cNvSpPr>
              <p:nvPr/>
            </p:nvSpPr>
            <p:spPr bwMode="auto">
              <a:xfrm>
                <a:off x="2070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8" name="Line 412"/>
              <p:cNvSpPr>
                <a:spLocks noChangeShapeType="1"/>
              </p:cNvSpPr>
              <p:nvPr/>
            </p:nvSpPr>
            <p:spPr bwMode="auto">
              <a:xfrm>
                <a:off x="209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89" name="Line 413"/>
              <p:cNvSpPr>
                <a:spLocks noChangeShapeType="1"/>
              </p:cNvSpPr>
              <p:nvPr/>
            </p:nvSpPr>
            <p:spPr bwMode="auto">
              <a:xfrm>
                <a:off x="2116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0" name="Line 414"/>
              <p:cNvSpPr>
                <a:spLocks noChangeShapeType="1"/>
              </p:cNvSpPr>
              <p:nvPr/>
            </p:nvSpPr>
            <p:spPr bwMode="auto">
              <a:xfrm>
                <a:off x="2139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1" name="Line 415"/>
              <p:cNvSpPr>
                <a:spLocks noChangeShapeType="1"/>
              </p:cNvSpPr>
              <p:nvPr/>
            </p:nvSpPr>
            <p:spPr bwMode="auto">
              <a:xfrm>
                <a:off x="2162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2" name="Line 416"/>
              <p:cNvSpPr>
                <a:spLocks noChangeShapeType="1"/>
              </p:cNvSpPr>
              <p:nvPr/>
            </p:nvSpPr>
            <p:spPr bwMode="auto">
              <a:xfrm>
                <a:off x="2185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3" name="Line 417"/>
              <p:cNvSpPr>
                <a:spLocks noChangeShapeType="1"/>
              </p:cNvSpPr>
              <p:nvPr/>
            </p:nvSpPr>
            <p:spPr bwMode="auto">
              <a:xfrm>
                <a:off x="2208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4" name="Line 418"/>
              <p:cNvSpPr>
                <a:spLocks noChangeShapeType="1"/>
              </p:cNvSpPr>
              <p:nvPr/>
            </p:nvSpPr>
            <p:spPr bwMode="auto">
              <a:xfrm>
                <a:off x="2231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5" name="Line 419"/>
              <p:cNvSpPr>
                <a:spLocks noChangeShapeType="1"/>
              </p:cNvSpPr>
              <p:nvPr/>
            </p:nvSpPr>
            <p:spPr bwMode="auto">
              <a:xfrm>
                <a:off x="2254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6" name="Line 420"/>
              <p:cNvSpPr>
                <a:spLocks noChangeShapeType="1"/>
              </p:cNvSpPr>
              <p:nvPr/>
            </p:nvSpPr>
            <p:spPr bwMode="auto">
              <a:xfrm>
                <a:off x="2277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7" name="Line 421"/>
              <p:cNvSpPr>
                <a:spLocks noChangeShapeType="1"/>
              </p:cNvSpPr>
              <p:nvPr/>
            </p:nvSpPr>
            <p:spPr bwMode="auto">
              <a:xfrm>
                <a:off x="2300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8" name="Line 422"/>
              <p:cNvSpPr>
                <a:spLocks noChangeShapeType="1"/>
              </p:cNvSpPr>
              <p:nvPr/>
            </p:nvSpPr>
            <p:spPr bwMode="auto">
              <a:xfrm>
                <a:off x="232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99" name="Line 423"/>
              <p:cNvSpPr>
                <a:spLocks noChangeShapeType="1"/>
              </p:cNvSpPr>
              <p:nvPr/>
            </p:nvSpPr>
            <p:spPr bwMode="auto">
              <a:xfrm>
                <a:off x="234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0" name="Line 424"/>
              <p:cNvSpPr>
                <a:spLocks noChangeShapeType="1"/>
              </p:cNvSpPr>
              <p:nvPr/>
            </p:nvSpPr>
            <p:spPr bwMode="auto">
              <a:xfrm>
                <a:off x="236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1" name="Line 425"/>
              <p:cNvSpPr>
                <a:spLocks noChangeShapeType="1"/>
              </p:cNvSpPr>
              <p:nvPr/>
            </p:nvSpPr>
            <p:spPr bwMode="auto">
              <a:xfrm>
                <a:off x="2392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2" name="Line 426"/>
              <p:cNvSpPr>
                <a:spLocks noChangeShapeType="1"/>
              </p:cNvSpPr>
              <p:nvPr/>
            </p:nvSpPr>
            <p:spPr bwMode="auto">
              <a:xfrm>
                <a:off x="2415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3" name="Line 427"/>
              <p:cNvSpPr>
                <a:spLocks noChangeShapeType="1"/>
              </p:cNvSpPr>
              <p:nvPr/>
            </p:nvSpPr>
            <p:spPr bwMode="auto">
              <a:xfrm>
                <a:off x="2438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4" name="Line 428"/>
              <p:cNvSpPr>
                <a:spLocks noChangeShapeType="1"/>
              </p:cNvSpPr>
              <p:nvPr/>
            </p:nvSpPr>
            <p:spPr bwMode="auto">
              <a:xfrm>
                <a:off x="2461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5" name="Line 429"/>
              <p:cNvSpPr>
                <a:spLocks noChangeShapeType="1"/>
              </p:cNvSpPr>
              <p:nvPr/>
            </p:nvSpPr>
            <p:spPr bwMode="auto">
              <a:xfrm>
                <a:off x="2484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6" name="Line 430"/>
              <p:cNvSpPr>
                <a:spLocks noChangeShapeType="1"/>
              </p:cNvSpPr>
              <p:nvPr/>
            </p:nvSpPr>
            <p:spPr bwMode="auto">
              <a:xfrm>
                <a:off x="2507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7" name="Line 431"/>
              <p:cNvSpPr>
                <a:spLocks noChangeShapeType="1"/>
              </p:cNvSpPr>
              <p:nvPr/>
            </p:nvSpPr>
            <p:spPr bwMode="auto">
              <a:xfrm>
                <a:off x="2530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8" name="Line 432"/>
              <p:cNvSpPr>
                <a:spLocks noChangeShapeType="1"/>
              </p:cNvSpPr>
              <p:nvPr/>
            </p:nvSpPr>
            <p:spPr bwMode="auto">
              <a:xfrm>
                <a:off x="255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09" name="Line 433"/>
              <p:cNvSpPr>
                <a:spLocks noChangeShapeType="1"/>
              </p:cNvSpPr>
              <p:nvPr/>
            </p:nvSpPr>
            <p:spPr bwMode="auto">
              <a:xfrm>
                <a:off x="257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0" name="Line 434"/>
              <p:cNvSpPr>
                <a:spLocks noChangeShapeType="1"/>
              </p:cNvSpPr>
              <p:nvPr/>
            </p:nvSpPr>
            <p:spPr bwMode="auto">
              <a:xfrm>
                <a:off x="259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1" name="Line 435"/>
              <p:cNvSpPr>
                <a:spLocks noChangeShapeType="1"/>
              </p:cNvSpPr>
              <p:nvPr/>
            </p:nvSpPr>
            <p:spPr bwMode="auto">
              <a:xfrm>
                <a:off x="2622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2" name="Line 436"/>
              <p:cNvSpPr>
                <a:spLocks noChangeShapeType="1"/>
              </p:cNvSpPr>
              <p:nvPr/>
            </p:nvSpPr>
            <p:spPr bwMode="auto">
              <a:xfrm>
                <a:off x="2645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3" name="Line 437"/>
              <p:cNvSpPr>
                <a:spLocks noChangeShapeType="1"/>
              </p:cNvSpPr>
              <p:nvPr/>
            </p:nvSpPr>
            <p:spPr bwMode="auto">
              <a:xfrm>
                <a:off x="2668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4" name="Line 438"/>
              <p:cNvSpPr>
                <a:spLocks noChangeShapeType="1"/>
              </p:cNvSpPr>
              <p:nvPr/>
            </p:nvSpPr>
            <p:spPr bwMode="auto">
              <a:xfrm>
                <a:off x="2691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5" name="Line 439"/>
              <p:cNvSpPr>
                <a:spLocks noChangeShapeType="1"/>
              </p:cNvSpPr>
              <p:nvPr/>
            </p:nvSpPr>
            <p:spPr bwMode="auto">
              <a:xfrm>
                <a:off x="2714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6" name="Line 440"/>
              <p:cNvSpPr>
                <a:spLocks noChangeShapeType="1"/>
              </p:cNvSpPr>
              <p:nvPr/>
            </p:nvSpPr>
            <p:spPr bwMode="auto">
              <a:xfrm>
                <a:off x="2737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7" name="Line 441"/>
              <p:cNvSpPr>
                <a:spLocks noChangeShapeType="1"/>
              </p:cNvSpPr>
              <p:nvPr/>
            </p:nvSpPr>
            <p:spPr bwMode="auto">
              <a:xfrm>
                <a:off x="2760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8" name="Line 442"/>
              <p:cNvSpPr>
                <a:spLocks noChangeShapeType="1"/>
              </p:cNvSpPr>
              <p:nvPr/>
            </p:nvSpPr>
            <p:spPr bwMode="auto">
              <a:xfrm>
                <a:off x="278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19" name="Line 443"/>
              <p:cNvSpPr>
                <a:spLocks noChangeShapeType="1"/>
              </p:cNvSpPr>
              <p:nvPr/>
            </p:nvSpPr>
            <p:spPr bwMode="auto">
              <a:xfrm>
                <a:off x="280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20" name="Line 444"/>
              <p:cNvSpPr>
                <a:spLocks noChangeShapeType="1"/>
              </p:cNvSpPr>
              <p:nvPr/>
            </p:nvSpPr>
            <p:spPr bwMode="auto">
              <a:xfrm>
                <a:off x="282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21" name="Line 445"/>
              <p:cNvSpPr>
                <a:spLocks noChangeShapeType="1"/>
              </p:cNvSpPr>
              <p:nvPr/>
            </p:nvSpPr>
            <p:spPr bwMode="auto">
              <a:xfrm>
                <a:off x="285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22" name="Line 446"/>
              <p:cNvSpPr>
                <a:spLocks noChangeShapeType="1"/>
              </p:cNvSpPr>
              <p:nvPr/>
            </p:nvSpPr>
            <p:spPr bwMode="auto">
              <a:xfrm>
                <a:off x="2876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23" name="Line 447"/>
              <p:cNvSpPr>
                <a:spLocks noChangeShapeType="1"/>
              </p:cNvSpPr>
              <p:nvPr/>
            </p:nvSpPr>
            <p:spPr bwMode="auto">
              <a:xfrm>
                <a:off x="2899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24" name="Line 448"/>
              <p:cNvSpPr>
                <a:spLocks noChangeShapeType="1"/>
              </p:cNvSpPr>
              <p:nvPr/>
            </p:nvSpPr>
            <p:spPr bwMode="auto">
              <a:xfrm>
                <a:off x="2922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25" name="Line 449"/>
              <p:cNvSpPr>
                <a:spLocks noChangeShapeType="1"/>
              </p:cNvSpPr>
              <p:nvPr/>
            </p:nvSpPr>
            <p:spPr bwMode="auto">
              <a:xfrm>
                <a:off x="2945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06502" name="Group 651"/>
            <p:cNvGrpSpPr>
              <a:grpSpLocks/>
            </p:cNvGrpSpPr>
            <p:nvPr/>
          </p:nvGrpSpPr>
          <p:grpSpPr bwMode="auto">
            <a:xfrm>
              <a:off x="2317750" y="3971925"/>
              <a:ext cx="4632325" cy="261938"/>
              <a:chOff x="1563" y="2606"/>
              <a:chExt cx="2590" cy="145"/>
            </a:xfrm>
          </p:grpSpPr>
          <p:sp>
            <p:nvSpPr>
              <p:cNvPr id="106626" name="Line 451"/>
              <p:cNvSpPr>
                <a:spLocks noChangeShapeType="1"/>
              </p:cNvSpPr>
              <p:nvPr/>
            </p:nvSpPr>
            <p:spPr bwMode="auto">
              <a:xfrm>
                <a:off x="2968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27" name="Line 452"/>
              <p:cNvSpPr>
                <a:spLocks noChangeShapeType="1"/>
              </p:cNvSpPr>
              <p:nvPr/>
            </p:nvSpPr>
            <p:spPr bwMode="auto">
              <a:xfrm>
                <a:off x="2991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28" name="Line 453"/>
              <p:cNvSpPr>
                <a:spLocks noChangeShapeType="1"/>
              </p:cNvSpPr>
              <p:nvPr/>
            </p:nvSpPr>
            <p:spPr bwMode="auto">
              <a:xfrm>
                <a:off x="3014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29" name="Line 454"/>
              <p:cNvSpPr>
                <a:spLocks noChangeShapeType="1"/>
              </p:cNvSpPr>
              <p:nvPr/>
            </p:nvSpPr>
            <p:spPr bwMode="auto">
              <a:xfrm>
                <a:off x="3037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0" name="Line 455"/>
              <p:cNvSpPr>
                <a:spLocks noChangeShapeType="1"/>
              </p:cNvSpPr>
              <p:nvPr/>
            </p:nvSpPr>
            <p:spPr bwMode="auto">
              <a:xfrm>
                <a:off x="3060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1" name="Line 456"/>
              <p:cNvSpPr>
                <a:spLocks noChangeShapeType="1"/>
              </p:cNvSpPr>
              <p:nvPr/>
            </p:nvSpPr>
            <p:spPr bwMode="auto">
              <a:xfrm>
                <a:off x="308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2" name="Line 457"/>
              <p:cNvSpPr>
                <a:spLocks noChangeShapeType="1"/>
              </p:cNvSpPr>
              <p:nvPr/>
            </p:nvSpPr>
            <p:spPr bwMode="auto">
              <a:xfrm>
                <a:off x="3106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3" name="Line 458"/>
              <p:cNvSpPr>
                <a:spLocks noChangeShapeType="1"/>
              </p:cNvSpPr>
              <p:nvPr/>
            </p:nvSpPr>
            <p:spPr bwMode="auto">
              <a:xfrm>
                <a:off x="3129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4" name="Line 459"/>
              <p:cNvSpPr>
                <a:spLocks noChangeShapeType="1"/>
              </p:cNvSpPr>
              <p:nvPr/>
            </p:nvSpPr>
            <p:spPr bwMode="auto">
              <a:xfrm>
                <a:off x="3152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5" name="Line 460"/>
              <p:cNvSpPr>
                <a:spLocks noChangeShapeType="1"/>
              </p:cNvSpPr>
              <p:nvPr/>
            </p:nvSpPr>
            <p:spPr bwMode="auto">
              <a:xfrm>
                <a:off x="3175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6" name="Line 461"/>
              <p:cNvSpPr>
                <a:spLocks noChangeShapeType="1"/>
              </p:cNvSpPr>
              <p:nvPr/>
            </p:nvSpPr>
            <p:spPr bwMode="auto">
              <a:xfrm>
                <a:off x="3198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7" name="Line 462"/>
              <p:cNvSpPr>
                <a:spLocks noChangeShapeType="1"/>
              </p:cNvSpPr>
              <p:nvPr/>
            </p:nvSpPr>
            <p:spPr bwMode="auto">
              <a:xfrm>
                <a:off x="3221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8" name="Line 463"/>
              <p:cNvSpPr>
                <a:spLocks noChangeShapeType="1"/>
              </p:cNvSpPr>
              <p:nvPr/>
            </p:nvSpPr>
            <p:spPr bwMode="auto">
              <a:xfrm>
                <a:off x="3244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39" name="Line 464"/>
              <p:cNvSpPr>
                <a:spLocks noChangeShapeType="1"/>
              </p:cNvSpPr>
              <p:nvPr/>
            </p:nvSpPr>
            <p:spPr bwMode="auto">
              <a:xfrm>
                <a:off x="3267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0" name="Line 465"/>
              <p:cNvSpPr>
                <a:spLocks noChangeShapeType="1"/>
              </p:cNvSpPr>
              <p:nvPr/>
            </p:nvSpPr>
            <p:spPr bwMode="auto">
              <a:xfrm>
                <a:off x="3290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1" name="Line 466"/>
              <p:cNvSpPr>
                <a:spLocks noChangeShapeType="1"/>
              </p:cNvSpPr>
              <p:nvPr/>
            </p:nvSpPr>
            <p:spPr bwMode="auto">
              <a:xfrm>
                <a:off x="331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2" name="Line 467"/>
              <p:cNvSpPr>
                <a:spLocks noChangeShapeType="1"/>
              </p:cNvSpPr>
              <p:nvPr/>
            </p:nvSpPr>
            <p:spPr bwMode="auto">
              <a:xfrm>
                <a:off x="333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3" name="Line 468"/>
              <p:cNvSpPr>
                <a:spLocks noChangeShapeType="1"/>
              </p:cNvSpPr>
              <p:nvPr/>
            </p:nvSpPr>
            <p:spPr bwMode="auto">
              <a:xfrm>
                <a:off x="335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4" name="Line 469"/>
              <p:cNvSpPr>
                <a:spLocks noChangeShapeType="1"/>
              </p:cNvSpPr>
              <p:nvPr/>
            </p:nvSpPr>
            <p:spPr bwMode="auto">
              <a:xfrm>
                <a:off x="3382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5" name="Line 470"/>
              <p:cNvSpPr>
                <a:spLocks noChangeShapeType="1"/>
              </p:cNvSpPr>
              <p:nvPr/>
            </p:nvSpPr>
            <p:spPr bwMode="auto">
              <a:xfrm>
                <a:off x="3405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6" name="Line 471"/>
              <p:cNvSpPr>
                <a:spLocks noChangeShapeType="1"/>
              </p:cNvSpPr>
              <p:nvPr/>
            </p:nvSpPr>
            <p:spPr bwMode="auto">
              <a:xfrm>
                <a:off x="3428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7" name="Line 472"/>
              <p:cNvSpPr>
                <a:spLocks noChangeShapeType="1"/>
              </p:cNvSpPr>
              <p:nvPr/>
            </p:nvSpPr>
            <p:spPr bwMode="auto">
              <a:xfrm>
                <a:off x="3451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8" name="Line 473"/>
              <p:cNvSpPr>
                <a:spLocks noChangeShapeType="1"/>
              </p:cNvSpPr>
              <p:nvPr/>
            </p:nvSpPr>
            <p:spPr bwMode="auto">
              <a:xfrm>
                <a:off x="3474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49" name="Line 474"/>
              <p:cNvSpPr>
                <a:spLocks noChangeShapeType="1"/>
              </p:cNvSpPr>
              <p:nvPr/>
            </p:nvSpPr>
            <p:spPr bwMode="auto">
              <a:xfrm>
                <a:off x="3497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0" name="Line 475"/>
              <p:cNvSpPr>
                <a:spLocks noChangeShapeType="1"/>
              </p:cNvSpPr>
              <p:nvPr/>
            </p:nvSpPr>
            <p:spPr bwMode="auto">
              <a:xfrm>
                <a:off x="3520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1" name="Line 476"/>
              <p:cNvSpPr>
                <a:spLocks noChangeShapeType="1"/>
              </p:cNvSpPr>
              <p:nvPr/>
            </p:nvSpPr>
            <p:spPr bwMode="auto">
              <a:xfrm>
                <a:off x="354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2" name="Line 477"/>
              <p:cNvSpPr>
                <a:spLocks noChangeShapeType="1"/>
              </p:cNvSpPr>
              <p:nvPr/>
            </p:nvSpPr>
            <p:spPr bwMode="auto">
              <a:xfrm>
                <a:off x="356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3" name="Line 478"/>
              <p:cNvSpPr>
                <a:spLocks noChangeShapeType="1"/>
              </p:cNvSpPr>
              <p:nvPr/>
            </p:nvSpPr>
            <p:spPr bwMode="auto">
              <a:xfrm>
                <a:off x="358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4" name="Line 479"/>
              <p:cNvSpPr>
                <a:spLocks noChangeShapeType="1"/>
              </p:cNvSpPr>
              <p:nvPr/>
            </p:nvSpPr>
            <p:spPr bwMode="auto">
              <a:xfrm>
                <a:off x="3612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5" name="Line 480"/>
              <p:cNvSpPr>
                <a:spLocks noChangeShapeType="1"/>
              </p:cNvSpPr>
              <p:nvPr/>
            </p:nvSpPr>
            <p:spPr bwMode="auto">
              <a:xfrm>
                <a:off x="3635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6" name="Line 481"/>
              <p:cNvSpPr>
                <a:spLocks noChangeShapeType="1"/>
              </p:cNvSpPr>
              <p:nvPr/>
            </p:nvSpPr>
            <p:spPr bwMode="auto">
              <a:xfrm>
                <a:off x="3658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7" name="Line 482"/>
              <p:cNvSpPr>
                <a:spLocks noChangeShapeType="1"/>
              </p:cNvSpPr>
              <p:nvPr/>
            </p:nvSpPr>
            <p:spPr bwMode="auto">
              <a:xfrm>
                <a:off x="3681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8" name="Line 483"/>
              <p:cNvSpPr>
                <a:spLocks noChangeShapeType="1"/>
              </p:cNvSpPr>
              <p:nvPr/>
            </p:nvSpPr>
            <p:spPr bwMode="auto">
              <a:xfrm>
                <a:off x="3704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59" name="Line 484"/>
              <p:cNvSpPr>
                <a:spLocks noChangeShapeType="1"/>
              </p:cNvSpPr>
              <p:nvPr/>
            </p:nvSpPr>
            <p:spPr bwMode="auto">
              <a:xfrm>
                <a:off x="3727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0" name="Line 485"/>
              <p:cNvSpPr>
                <a:spLocks noChangeShapeType="1"/>
              </p:cNvSpPr>
              <p:nvPr/>
            </p:nvSpPr>
            <p:spPr bwMode="auto">
              <a:xfrm>
                <a:off x="3750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1" name="Line 486"/>
              <p:cNvSpPr>
                <a:spLocks noChangeShapeType="1"/>
              </p:cNvSpPr>
              <p:nvPr/>
            </p:nvSpPr>
            <p:spPr bwMode="auto">
              <a:xfrm>
                <a:off x="377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2" name="Line 487"/>
              <p:cNvSpPr>
                <a:spLocks noChangeShapeType="1"/>
              </p:cNvSpPr>
              <p:nvPr/>
            </p:nvSpPr>
            <p:spPr bwMode="auto">
              <a:xfrm>
                <a:off x="379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3" name="Line 488"/>
              <p:cNvSpPr>
                <a:spLocks noChangeShapeType="1"/>
              </p:cNvSpPr>
              <p:nvPr/>
            </p:nvSpPr>
            <p:spPr bwMode="auto">
              <a:xfrm>
                <a:off x="3820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4" name="Line 489"/>
              <p:cNvSpPr>
                <a:spLocks noChangeShapeType="1"/>
              </p:cNvSpPr>
              <p:nvPr/>
            </p:nvSpPr>
            <p:spPr bwMode="auto">
              <a:xfrm>
                <a:off x="384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5" name="Line 490"/>
              <p:cNvSpPr>
                <a:spLocks noChangeShapeType="1"/>
              </p:cNvSpPr>
              <p:nvPr/>
            </p:nvSpPr>
            <p:spPr bwMode="auto">
              <a:xfrm>
                <a:off x="3866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6" name="Line 491"/>
              <p:cNvSpPr>
                <a:spLocks noChangeShapeType="1"/>
              </p:cNvSpPr>
              <p:nvPr/>
            </p:nvSpPr>
            <p:spPr bwMode="auto">
              <a:xfrm>
                <a:off x="3889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7" name="Line 492"/>
              <p:cNvSpPr>
                <a:spLocks noChangeShapeType="1"/>
              </p:cNvSpPr>
              <p:nvPr/>
            </p:nvSpPr>
            <p:spPr bwMode="auto">
              <a:xfrm>
                <a:off x="3912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8" name="Line 493"/>
              <p:cNvSpPr>
                <a:spLocks noChangeShapeType="1"/>
              </p:cNvSpPr>
              <p:nvPr/>
            </p:nvSpPr>
            <p:spPr bwMode="auto">
              <a:xfrm>
                <a:off x="3935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69" name="Line 494"/>
              <p:cNvSpPr>
                <a:spLocks noChangeShapeType="1"/>
              </p:cNvSpPr>
              <p:nvPr/>
            </p:nvSpPr>
            <p:spPr bwMode="auto">
              <a:xfrm>
                <a:off x="3958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0" name="Line 495"/>
              <p:cNvSpPr>
                <a:spLocks noChangeShapeType="1"/>
              </p:cNvSpPr>
              <p:nvPr/>
            </p:nvSpPr>
            <p:spPr bwMode="auto">
              <a:xfrm>
                <a:off x="3981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1" name="Line 496"/>
              <p:cNvSpPr>
                <a:spLocks noChangeShapeType="1"/>
              </p:cNvSpPr>
              <p:nvPr/>
            </p:nvSpPr>
            <p:spPr bwMode="auto">
              <a:xfrm>
                <a:off x="4004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2" name="Line 497"/>
              <p:cNvSpPr>
                <a:spLocks noChangeShapeType="1"/>
              </p:cNvSpPr>
              <p:nvPr/>
            </p:nvSpPr>
            <p:spPr bwMode="auto">
              <a:xfrm>
                <a:off x="4027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3" name="Line 498"/>
              <p:cNvSpPr>
                <a:spLocks noChangeShapeType="1"/>
              </p:cNvSpPr>
              <p:nvPr/>
            </p:nvSpPr>
            <p:spPr bwMode="auto">
              <a:xfrm>
                <a:off x="4050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4" name="Line 499"/>
              <p:cNvSpPr>
                <a:spLocks noChangeShapeType="1"/>
              </p:cNvSpPr>
              <p:nvPr/>
            </p:nvSpPr>
            <p:spPr bwMode="auto">
              <a:xfrm>
                <a:off x="407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5" name="Line 500"/>
              <p:cNvSpPr>
                <a:spLocks noChangeShapeType="1"/>
              </p:cNvSpPr>
              <p:nvPr/>
            </p:nvSpPr>
            <p:spPr bwMode="auto">
              <a:xfrm>
                <a:off x="4096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6" name="Line 501"/>
              <p:cNvSpPr>
                <a:spLocks noChangeShapeType="1"/>
              </p:cNvSpPr>
              <p:nvPr/>
            </p:nvSpPr>
            <p:spPr bwMode="auto">
              <a:xfrm>
                <a:off x="4119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7" name="Line 502"/>
              <p:cNvSpPr>
                <a:spLocks noChangeShapeType="1"/>
              </p:cNvSpPr>
              <p:nvPr/>
            </p:nvSpPr>
            <p:spPr bwMode="auto">
              <a:xfrm>
                <a:off x="4142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8" name="Line 503"/>
              <p:cNvSpPr>
                <a:spLocks noChangeShapeType="1"/>
              </p:cNvSpPr>
              <p:nvPr/>
            </p:nvSpPr>
            <p:spPr bwMode="auto">
              <a:xfrm>
                <a:off x="156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79" name="Line 504"/>
              <p:cNvSpPr>
                <a:spLocks noChangeShapeType="1"/>
              </p:cNvSpPr>
              <p:nvPr/>
            </p:nvSpPr>
            <p:spPr bwMode="auto">
              <a:xfrm>
                <a:off x="158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0" name="Line 505"/>
              <p:cNvSpPr>
                <a:spLocks noChangeShapeType="1"/>
              </p:cNvSpPr>
              <p:nvPr/>
            </p:nvSpPr>
            <p:spPr bwMode="auto">
              <a:xfrm>
                <a:off x="160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1" name="Line 506"/>
              <p:cNvSpPr>
                <a:spLocks noChangeShapeType="1"/>
              </p:cNvSpPr>
              <p:nvPr/>
            </p:nvSpPr>
            <p:spPr bwMode="auto">
              <a:xfrm>
                <a:off x="1632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2" name="Line 507"/>
              <p:cNvSpPr>
                <a:spLocks noChangeShapeType="1"/>
              </p:cNvSpPr>
              <p:nvPr/>
            </p:nvSpPr>
            <p:spPr bwMode="auto">
              <a:xfrm>
                <a:off x="1655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3" name="Line 508"/>
              <p:cNvSpPr>
                <a:spLocks noChangeShapeType="1"/>
              </p:cNvSpPr>
              <p:nvPr/>
            </p:nvSpPr>
            <p:spPr bwMode="auto">
              <a:xfrm>
                <a:off x="1678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4" name="Line 509"/>
              <p:cNvSpPr>
                <a:spLocks noChangeShapeType="1"/>
              </p:cNvSpPr>
              <p:nvPr/>
            </p:nvSpPr>
            <p:spPr bwMode="auto">
              <a:xfrm>
                <a:off x="1701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5" name="Line 510"/>
              <p:cNvSpPr>
                <a:spLocks noChangeShapeType="1"/>
              </p:cNvSpPr>
              <p:nvPr/>
            </p:nvSpPr>
            <p:spPr bwMode="auto">
              <a:xfrm>
                <a:off x="1724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6" name="Line 511"/>
              <p:cNvSpPr>
                <a:spLocks noChangeShapeType="1"/>
              </p:cNvSpPr>
              <p:nvPr/>
            </p:nvSpPr>
            <p:spPr bwMode="auto">
              <a:xfrm>
                <a:off x="1747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7" name="Line 512"/>
              <p:cNvSpPr>
                <a:spLocks noChangeShapeType="1"/>
              </p:cNvSpPr>
              <p:nvPr/>
            </p:nvSpPr>
            <p:spPr bwMode="auto">
              <a:xfrm>
                <a:off x="1770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8" name="Line 513"/>
              <p:cNvSpPr>
                <a:spLocks noChangeShapeType="1"/>
              </p:cNvSpPr>
              <p:nvPr/>
            </p:nvSpPr>
            <p:spPr bwMode="auto">
              <a:xfrm>
                <a:off x="179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89" name="Line 514"/>
              <p:cNvSpPr>
                <a:spLocks noChangeShapeType="1"/>
              </p:cNvSpPr>
              <p:nvPr/>
            </p:nvSpPr>
            <p:spPr bwMode="auto">
              <a:xfrm>
                <a:off x="181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0" name="Line 515"/>
              <p:cNvSpPr>
                <a:spLocks noChangeShapeType="1"/>
              </p:cNvSpPr>
              <p:nvPr/>
            </p:nvSpPr>
            <p:spPr bwMode="auto">
              <a:xfrm>
                <a:off x="183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1" name="Line 516"/>
              <p:cNvSpPr>
                <a:spLocks noChangeShapeType="1"/>
              </p:cNvSpPr>
              <p:nvPr/>
            </p:nvSpPr>
            <p:spPr bwMode="auto">
              <a:xfrm>
                <a:off x="186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2" name="Line 517"/>
              <p:cNvSpPr>
                <a:spLocks noChangeShapeType="1"/>
              </p:cNvSpPr>
              <p:nvPr/>
            </p:nvSpPr>
            <p:spPr bwMode="auto">
              <a:xfrm>
                <a:off x="1886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3" name="Line 518"/>
              <p:cNvSpPr>
                <a:spLocks noChangeShapeType="1"/>
              </p:cNvSpPr>
              <p:nvPr/>
            </p:nvSpPr>
            <p:spPr bwMode="auto">
              <a:xfrm>
                <a:off x="1909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4" name="Line 519"/>
              <p:cNvSpPr>
                <a:spLocks noChangeShapeType="1"/>
              </p:cNvSpPr>
              <p:nvPr/>
            </p:nvSpPr>
            <p:spPr bwMode="auto">
              <a:xfrm>
                <a:off x="1932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5" name="Line 520"/>
              <p:cNvSpPr>
                <a:spLocks noChangeShapeType="1"/>
              </p:cNvSpPr>
              <p:nvPr/>
            </p:nvSpPr>
            <p:spPr bwMode="auto">
              <a:xfrm>
                <a:off x="1955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6" name="Line 521"/>
              <p:cNvSpPr>
                <a:spLocks noChangeShapeType="1"/>
              </p:cNvSpPr>
              <p:nvPr/>
            </p:nvSpPr>
            <p:spPr bwMode="auto">
              <a:xfrm>
                <a:off x="1978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7" name="Line 522"/>
              <p:cNvSpPr>
                <a:spLocks noChangeShapeType="1"/>
              </p:cNvSpPr>
              <p:nvPr/>
            </p:nvSpPr>
            <p:spPr bwMode="auto">
              <a:xfrm>
                <a:off x="2001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8" name="Line 523"/>
              <p:cNvSpPr>
                <a:spLocks noChangeShapeType="1"/>
              </p:cNvSpPr>
              <p:nvPr/>
            </p:nvSpPr>
            <p:spPr bwMode="auto">
              <a:xfrm>
                <a:off x="2024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99" name="Line 524"/>
              <p:cNvSpPr>
                <a:spLocks noChangeShapeType="1"/>
              </p:cNvSpPr>
              <p:nvPr/>
            </p:nvSpPr>
            <p:spPr bwMode="auto">
              <a:xfrm>
                <a:off x="2047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0" name="Line 525"/>
              <p:cNvSpPr>
                <a:spLocks noChangeShapeType="1"/>
              </p:cNvSpPr>
              <p:nvPr/>
            </p:nvSpPr>
            <p:spPr bwMode="auto">
              <a:xfrm>
                <a:off x="2070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1" name="Line 526"/>
              <p:cNvSpPr>
                <a:spLocks noChangeShapeType="1"/>
              </p:cNvSpPr>
              <p:nvPr/>
            </p:nvSpPr>
            <p:spPr bwMode="auto">
              <a:xfrm>
                <a:off x="209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2" name="Line 527"/>
              <p:cNvSpPr>
                <a:spLocks noChangeShapeType="1"/>
              </p:cNvSpPr>
              <p:nvPr/>
            </p:nvSpPr>
            <p:spPr bwMode="auto">
              <a:xfrm>
                <a:off x="2116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3" name="Line 528"/>
              <p:cNvSpPr>
                <a:spLocks noChangeShapeType="1"/>
              </p:cNvSpPr>
              <p:nvPr/>
            </p:nvSpPr>
            <p:spPr bwMode="auto">
              <a:xfrm>
                <a:off x="2139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4" name="Line 529"/>
              <p:cNvSpPr>
                <a:spLocks noChangeShapeType="1"/>
              </p:cNvSpPr>
              <p:nvPr/>
            </p:nvSpPr>
            <p:spPr bwMode="auto">
              <a:xfrm>
                <a:off x="2162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5" name="Line 530"/>
              <p:cNvSpPr>
                <a:spLocks noChangeShapeType="1"/>
              </p:cNvSpPr>
              <p:nvPr/>
            </p:nvSpPr>
            <p:spPr bwMode="auto">
              <a:xfrm>
                <a:off x="2185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6" name="Line 531"/>
              <p:cNvSpPr>
                <a:spLocks noChangeShapeType="1"/>
              </p:cNvSpPr>
              <p:nvPr/>
            </p:nvSpPr>
            <p:spPr bwMode="auto">
              <a:xfrm>
                <a:off x="2208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7" name="Line 532"/>
              <p:cNvSpPr>
                <a:spLocks noChangeShapeType="1"/>
              </p:cNvSpPr>
              <p:nvPr/>
            </p:nvSpPr>
            <p:spPr bwMode="auto">
              <a:xfrm>
                <a:off x="2231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8" name="Line 533"/>
              <p:cNvSpPr>
                <a:spLocks noChangeShapeType="1"/>
              </p:cNvSpPr>
              <p:nvPr/>
            </p:nvSpPr>
            <p:spPr bwMode="auto">
              <a:xfrm>
                <a:off x="2254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09" name="Line 534"/>
              <p:cNvSpPr>
                <a:spLocks noChangeShapeType="1"/>
              </p:cNvSpPr>
              <p:nvPr/>
            </p:nvSpPr>
            <p:spPr bwMode="auto">
              <a:xfrm>
                <a:off x="2277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0" name="Line 535"/>
              <p:cNvSpPr>
                <a:spLocks noChangeShapeType="1"/>
              </p:cNvSpPr>
              <p:nvPr/>
            </p:nvSpPr>
            <p:spPr bwMode="auto">
              <a:xfrm>
                <a:off x="2300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1" name="Line 536"/>
              <p:cNvSpPr>
                <a:spLocks noChangeShapeType="1"/>
              </p:cNvSpPr>
              <p:nvPr/>
            </p:nvSpPr>
            <p:spPr bwMode="auto">
              <a:xfrm>
                <a:off x="232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2" name="Line 537"/>
              <p:cNvSpPr>
                <a:spLocks noChangeShapeType="1"/>
              </p:cNvSpPr>
              <p:nvPr/>
            </p:nvSpPr>
            <p:spPr bwMode="auto">
              <a:xfrm>
                <a:off x="234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3" name="Line 538"/>
              <p:cNvSpPr>
                <a:spLocks noChangeShapeType="1"/>
              </p:cNvSpPr>
              <p:nvPr/>
            </p:nvSpPr>
            <p:spPr bwMode="auto">
              <a:xfrm>
                <a:off x="236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4" name="Line 539"/>
              <p:cNvSpPr>
                <a:spLocks noChangeShapeType="1"/>
              </p:cNvSpPr>
              <p:nvPr/>
            </p:nvSpPr>
            <p:spPr bwMode="auto">
              <a:xfrm>
                <a:off x="2392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5" name="Line 540"/>
              <p:cNvSpPr>
                <a:spLocks noChangeShapeType="1"/>
              </p:cNvSpPr>
              <p:nvPr/>
            </p:nvSpPr>
            <p:spPr bwMode="auto">
              <a:xfrm>
                <a:off x="2415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6" name="Line 541"/>
              <p:cNvSpPr>
                <a:spLocks noChangeShapeType="1"/>
              </p:cNvSpPr>
              <p:nvPr/>
            </p:nvSpPr>
            <p:spPr bwMode="auto">
              <a:xfrm>
                <a:off x="2438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7" name="Line 542"/>
              <p:cNvSpPr>
                <a:spLocks noChangeShapeType="1"/>
              </p:cNvSpPr>
              <p:nvPr/>
            </p:nvSpPr>
            <p:spPr bwMode="auto">
              <a:xfrm>
                <a:off x="2461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8" name="Line 543"/>
              <p:cNvSpPr>
                <a:spLocks noChangeShapeType="1"/>
              </p:cNvSpPr>
              <p:nvPr/>
            </p:nvSpPr>
            <p:spPr bwMode="auto">
              <a:xfrm>
                <a:off x="2484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19" name="Line 544"/>
              <p:cNvSpPr>
                <a:spLocks noChangeShapeType="1"/>
              </p:cNvSpPr>
              <p:nvPr/>
            </p:nvSpPr>
            <p:spPr bwMode="auto">
              <a:xfrm>
                <a:off x="2507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0" name="Line 545"/>
              <p:cNvSpPr>
                <a:spLocks noChangeShapeType="1"/>
              </p:cNvSpPr>
              <p:nvPr/>
            </p:nvSpPr>
            <p:spPr bwMode="auto">
              <a:xfrm>
                <a:off x="2530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1" name="Line 546"/>
              <p:cNvSpPr>
                <a:spLocks noChangeShapeType="1"/>
              </p:cNvSpPr>
              <p:nvPr/>
            </p:nvSpPr>
            <p:spPr bwMode="auto">
              <a:xfrm>
                <a:off x="255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2" name="Line 547"/>
              <p:cNvSpPr>
                <a:spLocks noChangeShapeType="1"/>
              </p:cNvSpPr>
              <p:nvPr/>
            </p:nvSpPr>
            <p:spPr bwMode="auto">
              <a:xfrm>
                <a:off x="257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3" name="Line 548"/>
              <p:cNvSpPr>
                <a:spLocks noChangeShapeType="1"/>
              </p:cNvSpPr>
              <p:nvPr/>
            </p:nvSpPr>
            <p:spPr bwMode="auto">
              <a:xfrm>
                <a:off x="259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4" name="Line 549"/>
              <p:cNvSpPr>
                <a:spLocks noChangeShapeType="1"/>
              </p:cNvSpPr>
              <p:nvPr/>
            </p:nvSpPr>
            <p:spPr bwMode="auto">
              <a:xfrm>
                <a:off x="2622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5" name="Line 550"/>
              <p:cNvSpPr>
                <a:spLocks noChangeShapeType="1"/>
              </p:cNvSpPr>
              <p:nvPr/>
            </p:nvSpPr>
            <p:spPr bwMode="auto">
              <a:xfrm>
                <a:off x="2645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6" name="Line 551"/>
              <p:cNvSpPr>
                <a:spLocks noChangeShapeType="1"/>
              </p:cNvSpPr>
              <p:nvPr/>
            </p:nvSpPr>
            <p:spPr bwMode="auto">
              <a:xfrm>
                <a:off x="2668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7" name="Line 552"/>
              <p:cNvSpPr>
                <a:spLocks noChangeShapeType="1"/>
              </p:cNvSpPr>
              <p:nvPr/>
            </p:nvSpPr>
            <p:spPr bwMode="auto">
              <a:xfrm>
                <a:off x="2691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8" name="Line 553"/>
              <p:cNvSpPr>
                <a:spLocks noChangeShapeType="1"/>
              </p:cNvSpPr>
              <p:nvPr/>
            </p:nvSpPr>
            <p:spPr bwMode="auto">
              <a:xfrm>
                <a:off x="2714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29" name="Line 554"/>
              <p:cNvSpPr>
                <a:spLocks noChangeShapeType="1"/>
              </p:cNvSpPr>
              <p:nvPr/>
            </p:nvSpPr>
            <p:spPr bwMode="auto">
              <a:xfrm>
                <a:off x="2737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0" name="Line 555"/>
              <p:cNvSpPr>
                <a:spLocks noChangeShapeType="1"/>
              </p:cNvSpPr>
              <p:nvPr/>
            </p:nvSpPr>
            <p:spPr bwMode="auto">
              <a:xfrm>
                <a:off x="2760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1" name="Line 556"/>
              <p:cNvSpPr>
                <a:spLocks noChangeShapeType="1"/>
              </p:cNvSpPr>
              <p:nvPr/>
            </p:nvSpPr>
            <p:spPr bwMode="auto">
              <a:xfrm>
                <a:off x="278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2" name="Line 557"/>
              <p:cNvSpPr>
                <a:spLocks noChangeShapeType="1"/>
              </p:cNvSpPr>
              <p:nvPr/>
            </p:nvSpPr>
            <p:spPr bwMode="auto">
              <a:xfrm>
                <a:off x="280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3" name="Line 558"/>
              <p:cNvSpPr>
                <a:spLocks noChangeShapeType="1"/>
              </p:cNvSpPr>
              <p:nvPr/>
            </p:nvSpPr>
            <p:spPr bwMode="auto">
              <a:xfrm>
                <a:off x="282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4" name="Line 559"/>
              <p:cNvSpPr>
                <a:spLocks noChangeShapeType="1"/>
              </p:cNvSpPr>
              <p:nvPr/>
            </p:nvSpPr>
            <p:spPr bwMode="auto">
              <a:xfrm>
                <a:off x="285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5" name="Line 560"/>
              <p:cNvSpPr>
                <a:spLocks noChangeShapeType="1"/>
              </p:cNvSpPr>
              <p:nvPr/>
            </p:nvSpPr>
            <p:spPr bwMode="auto">
              <a:xfrm>
                <a:off x="2876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6" name="Line 561"/>
              <p:cNvSpPr>
                <a:spLocks noChangeShapeType="1"/>
              </p:cNvSpPr>
              <p:nvPr/>
            </p:nvSpPr>
            <p:spPr bwMode="auto">
              <a:xfrm>
                <a:off x="2899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7" name="Line 562"/>
              <p:cNvSpPr>
                <a:spLocks noChangeShapeType="1"/>
              </p:cNvSpPr>
              <p:nvPr/>
            </p:nvSpPr>
            <p:spPr bwMode="auto">
              <a:xfrm>
                <a:off x="2922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8" name="Line 563"/>
              <p:cNvSpPr>
                <a:spLocks noChangeShapeType="1"/>
              </p:cNvSpPr>
              <p:nvPr/>
            </p:nvSpPr>
            <p:spPr bwMode="auto">
              <a:xfrm>
                <a:off x="2945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39" name="Line 564"/>
              <p:cNvSpPr>
                <a:spLocks noChangeShapeType="1"/>
              </p:cNvSpPr>
              <p:nvPr/>
            </p:nvSpPr>
            <p:spPr bwMode="auto">
              <a:xfrm>
                <a:off x="2968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0" name="Line 565"/>
              <p:cNvSpPr>
                <a:spLocks noChangeShapeType="1"/>
              </p:cNvSpPr>
              <p:nvPr/>
            </p:nvSpPr>
            <p:spPr bwMode="auto">
              <a:xfrm>
                <a:off x="2991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1" name="Line 566"/>
              <p:cNvSpPr>
                <a:spLocks noChangeShapeType="1"/>
              </p:cNvSpPr>
              <p:nvPr/>
            </p:nvSpPr>
            <p:spPr bwMode="auto">
              <a:xfrm>
                <a:off x="3014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2" name="Line 567"/>
              <p:cNvSpPr>
                <a:spLocks noChangeShapeType="1"/>
              </p:cNvSpPr>
              <p:nvPr/>
            </p:nvSpPr>
            <p:spPr bwMode="auto">
              <a:xfrm>
                <a:off x="3037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3" name="Line 568"/>
              <p:cNvSpPr>
                <a:spLocks noChangeShapeType="1"/>
              </p:cNvSpPr>
              <p:nvPr/>
            </p:nvSpPr>
            <p:spPr bwMode="auto">
              <a:xfrm>
                <a:off x="3060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4" name="Line 569"/>
              <p:cNvSpPr>
                <a:spLocks noChangeShapeType="1"/>
              </p:cNvSpPr>
              <p:nvPr/>
            </p:nvSpPr>
            <p:spPr bwMode="auto">
              <a:xfrm>
                <a:off x="308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5" name="Line 570"/>
              <p:cNvSpPr>
                <a:spLocks noChangeShapeType="1"/>
              </p:cNvSpPr>
              <p:nvPr/>
            </p:nvSpPr>
            <p:spPr bwMode="auto">
              <a:xfrm>
                <a:off x="3106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6" name="Line 571"/>
              <p:cNvSpPr>
                <a:spLocks noChangeShapeType="1"/>
              </p:cNvSpPr>
              <p:nvPr/>
            </p:nvSpPr>
            <p:spPr bwMode="auto">
              <a:xfrm>
                <a:off x="3129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7" name="Line 572"/>
              <p:cNvSpPr>
                <a:spLocks noChangeShapeType="1"/>
              </p:cNvSpPr>
              <p:nvPr/>
            </p:nvSpPr>
            <p:spPr bwMode="auto">
              <a:xfrm>
                <a:off x="3152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8" name="Line 573"/>
              <p:cNvSpPr>
                <a:spLocks noChangeShapeType="1"/>
              </p:cNvSpPr>
              <p:nvPr/>
            </p:nvSpPr>
            <p:spPr bwMode="auto">
              <a:xfrm>
                <a:off x="3175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49" name="Line 574"/>
              <p:cNvSpPr>
                <a:spLocks noChangeShapeType="1"/>
              </p:cNvSpPr>
              <p:nvPr/>
            </p:nvSpPr>
            <p:spPr bwMode="auto">
              <a:xfrm>
                <a:off x="3198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0" name="Line 575"/>
              <p:cNvSpPr>
                <a:spLocks noChangeShapeType="1"/>
              </p:cNvSpPr>
              <p:nvPr/>
            </p:nvSpPr>
            <p:spPr bwMode="auto">
              <a:xfrm>
                <a:off x="3221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1" name="Line 576"/>
              <p:cNvSpPr>
                <a:spLocks noChangeShapeType="1"/>
              </p:cNvSpPr>
              <p:nvPr/>
            </p:nvSpPr>
            <p:spPr bwMode="auto">
              <a:xfrm>
                <a:off x="3244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2" name="Line 577"/>
              <p:cNvSpPr>
                <a:spLocks noChangeShapeType="1"/>
              </p:cNvSpPr>
              <p:nvPr/>
            </p:nvSpPr>
            <p:spPr bwMode="auto">
              <a:xfrm>
                <a:off x="3267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3" name="Line 578"/>
              <p:cNvSpPr>
                <a:spLocks noChangeShapeType="1"/>
              </p:cNvSpPr>
              <p:nvPr/>
            </p:nvSpPr>
            <p:spPr bwMode="auto">
              <a:xfrm>
                <a:off x="3290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4" name="Line 579"/>
              <p:cNvSpPr>
                <a:spLocks noChangeShapeType="1"/>
              </p:cNvSpPr>
              <p:nvPr/>
            </p:nvSpPr>
            <p:spPr bwMode="auto">
              <a:xfrm>
                <a:off x="331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5" name="Line 580"/>
              <p:cNvSpPr>
                <a:spLocks noChangeShapeType="1"/>
              </p:cNvSpPr>
              <p:nvPr/>
            </p:nvSpPr>
            <p:spPr bwMode="auto">
              <a:xfrm>
                <a:off x="333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6" name="Line 581"/>
              <p:cNvSpPr>
                <a:spLocks noChangeShapeType="1"/>
              </p:cNvSpPr>
              <p:nvPr/>
            </p:nvSpPr>
            <p:spPr bwMode="auto">
              <a:xfrm>
                <a:off x="335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7" name="Line 582"/>
              <p:cNvSpPr>
                <a:spLocks noChangeShapeType="1"/>
              </p:cNvSpPr>
              <p:nvPr/>
            </p:nvSpPr>
            <p:spPr bwMode="auto">
              <a:xfrm>
                <a:off x="3382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8" name="Line 583"/>
              <p:cNvSpPr>
                <a:spLocks noChangeShapeType="1"/>
              </p:cNvSpPr>
              <p:nvPr/>
            </p:nvSpPr>
            <p:spPr bwMode="auto">
              <a:xfrm>
                <a:off x="3405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59" name="Line 584"/>
              <p:cNvSpPr>
                <a:spLocks noChangeShapeType="1"/>
              </p:cNvSpPr>
              <p:nvPr/>
            </p:nvSpPr>
            <p:spPr bwMode="auto">
              <a:xfrm>
                <a:off x="3428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0" name="Line 585"/>
              <p:cNvSpPr>
                <a:spLocks noChangeShapeType="1"/>
              </p:cNvSpPr>
              <p:nvPr/>
            </p:nvSpPr>
            <p:spPr bwMode="auto">
              <a:xfrm>
                <a:off x="3451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1" name="Line 586"/>
              <p:cNvSpPr>
                <a:spLocks noChangeShapeType="1"/>
              </p:cNvSpPr>
              <p:nvPr/>
            </p:nvSpPr>
            <p:spPr bwMode="auto">
              <a:xfrm>
                <a:off x="3474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2" name="Line 587"/>
              <p:cNvSpPr>
                <a:spLocks noChangeShapeType="1"/>
              </p:cNvSpPr>
              <p:nvPr/>
            </p:nvSpPr>
            <p:spPr bwMode="auto">
              <a:xfrm>
                <a:off x="3497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3" name="Line 588"/>
              <p:cNvSpPr>
                <a:spLocks noChangeShapeType="1"/>
              </p:cNvSpPr>
              <p:nvPr/>
            </p:nvSpPr>
            <p:spPr bwMode="auto">
              <a:xfrm>
                <a:off x="3520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4" name="Line 589"/>
              <p:cNvSpPr>
                <a:spLocks noChangeShapeType="1"/>
              </p:cNvSpPr>
              <p:nvPr/>
            </p:nvSpPr>
            <p:spPr bwMode="auto">
              <a:xfrm>
                <a:off x="354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5" name="Line 590"/>
              <p:cNvSpPr>
                <a:spLocks noChangeShapeType="1"/>
              </p:cNvSpPr>
              <p:nvPr/>
            </p:nvSpPr>
            <p:spPr bwMode="auto">
              <a:xfrm>
                <a:off x="356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6" name="Line 591"/>
              <p:cNvSpPr>
                <a:spLocks noChangeShapeType="1"/>
              </p:cNvSpPr>
              <p:nvPr/>
            </p:nvSpPr>
            <p:spPr bwMode="auto">
              <a:xfrm>
                <a:off x="358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7" name="Line 592"/>
              <p:cNvSpPr>
                <a:spLocks noChangeShapeType="1"/>
              </p:cNvSpPr>
              <p:nvPr/>
            </p:nvSpPr>
            <p:spPr bwMode="auto">
              <a:xfrm>
                <a:off x="3612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8" name="Line 593"/>
              <p:cNvSpPr>
                <a:spLocks noChangeShapeType="1"/>
              </p:cNvSpPr>
              <p:nvPr/>
            </p:nvSpPr>
            <p:spPr bwMode="auto">
              <a:xfrm>
                <a:off x="3635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69" name="Line 594"/>
              <p:cNvSpPr>
                <a:spLocks noChangeShapeType="1"/>
              </p:cNvSpPr>
              <p:nvPr/>
            </p:nvSpPr>
            <p:spPr bwMode="auto">
              <a:xfrm>
                <a:off x="3658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0" name="Line 595"/>
              <p:cNvSpPr>
                <a:spLocks noChangeShapeType="1"/>
              </p:cNvSpPr>
              <p:nvPr/>
            </p:nvSpPr>
            <p:spPr bwMode="auto">
              <a:xfrm>
                <a:off x="3681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1" name="Line 596"/>
              <p:cNvSpPr>
                <a:spLocks noChangeShapeType="1"/>
              </p:cNvSpPr>
              <p:nvPr/>
            </p:nvSpPr>
            <p:spPr bwMode="auto">
              <a:xfrm>
                <a:off x="3704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2" name="Line 597"/>
              <p:cNvSpPr>
                <a:spLocks noChangeShapeType="1"/>
              </p:cNvSpPr>
              <p:nvPr/>
            </p:nvSpPr>
            <p:spPr bwMode="auto">
              <a:xfrm>
                <a:off x="3727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3" name="Line 598"/>
              <p:cNvSpPr>
                <a:spLocks noChangeShapeType="1"/>
              </p:cNvSpPr>
              <p:nvPr/>
            </p:nvSpPr>
            <p:spPr bwMode="auto">
              <a:xfrm>
                <a:off x="3750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4" name="Line 599"/>
              <p:cNvSpPr>
                <a:spLocks noChangeShapeType="1"/>
              </p:cNvSpPr>
              <p:nvPr/>
            </p:nvSpPr>
            <p:spPr bwMode="auto">
              <a:xfrm>
                <a:off x="377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5" name="Line 600"/>
              <p:cNvSpPr>
                <a:spLocks noChangeShapeType="1"/>
              </p:cNvSpPr>
              <p:nvPr/>
            </p:nvSpPr>
            <p:spPr bwMode="auto">
              <a:xfrm>
                <a:off x="379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6" name="Line 601"/>
              <p:cNvSpPr>
                <a:spLocks noChangeShapeType="1"/>
              </p:cNvSpPr>
              <p:nvPr/>
            </p:nvSpPr>
            <p:spPr bwMode="auto">
              <a:xfrm>
                <a:off x="3820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7" name="Line 602"/>
              <p:cNvSpPr>
                <a:spLocks noChangeShapeType="1"/>
              </p:cNvSpPr>
              <p:nvPr/>
            </p:nvSpPr>
            <p:spPr bwMode="auto">
              <a:xfrm>
                <a:off x="384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8" name="Line 603"/>
              <p:cNvSpPr>
                <a:spLocks noChangeShapeType="1"/>
              </p:cNvSpPr>
              <p:nvPr/>
            </p:nvSpPr>
            <p:spPr bwMode="auto">
              <a:xfrm>
                <a:off x="3866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79" name="Line 604"/>
              <p:cNvSpPr>
                <a:spLocks noChangeShapeType="1"/>
              </p:cNvSpPr>
              <p:nvPr/>
            </p:nvSpPr>
            <p:spPr bwMode="auto">
              <a:xfrm>
                <a:off x="3889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0" name="Line 605"/>
              <p:cNvSpPr>
                <a:spLocks noChangeShapeType="1"/>
              </p:cNvSpPr>
              <p:nvPr/>
            </p:nvSpPr>
            <p:spPr bwMode="auto">
              <a:xfrm>
                <a:off x="3912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1" name="Line 606"/>
              <p:cNvSpPr>
                <a:spLocks noChangeShapeType="1"/>
              </p:cNvSpPr>
              <p:nvPr/>
            </p:nvSpPr>
            <p:spPr bwMode="auto">
              <a:xfrm>
                <a:off x="3935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2" name="Line 607"/>
              <p:cNvSpPr>
                <a:spLocks noChangeShapeType="1"/>
              </p:cNvSpPr>
              <p:nvPr/>
            </p:nvSpPr>
            <p:spPr bwMode="auto">
              <a:xfrm>
                <a:off x="3958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3" name="Line 608"/>
              <p:cNvSpPr>
                <a:spLocks noChangeShapeType="1"/>
              </p:cNvSpPr>
              <p:nvPr/>
            </p:nvSpPr>
            <p:spPr bwMode="auto">
              <a:xfrm>
                <a:off x="3981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4" name="Line 609"/>
              <p:cNvSpPr>
                <a:spLocks noChangeShapeType="1"/>
              </p:cNvSpPr>
              <p:nvPr/>
            </p:nvSpPr>
            <p:spPr bwMode="auto">
              <a:xfrm>
                <a:off x="4004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5" name="Line 610"/>
              <p:cNvSpPr>
                <a:spLocks noChangeShapeType="1"/>
              </p:cNvSpPr>
              <p:nvPr/>
            </p:nvSpPr>
            <p:spPr bwMode="auto">
              <a:xfrm>
                <a:off x="4027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6" name="Line 611"/>
              <p:cNvSpPr>
                <a:spLocks noChangeShapeType="1"/>
              </p:cNvSpPr>
              <p:nvPr/>
            </p:nvSpPr>
            <p:spPr bwMode="auto">
              <a:xfrm>
                <a:off x="4050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7" name="Line 612"/>
              <p:cNvSpPr>
                <a:spLocks noChangeShapeType="1"/>
              </p:cNvSpPr>
              <p:nvPr/>
            </p:nvSpPr>
            <p:spPr bwMode="auto">
              <a:xfrm>
                <a:off x="407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8" name="Line 613"/>
              <p:cNvSpPr>
                <a:spLocks noChangeShapeType="1"/>
              </p:cNvSpPr>
              <p:nvPr/>
            </p:nvSpPr>
            <p:spPr bwMode="auto">
              <a:xfrm>
                <a:off x="4096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89" name="Line 614"/>
              <p:cNvSpPr>
                <a:spLocks noChangeShapeType="1"/>
              </p:cNvSpPr>
              <p:nvPr/>
            </p:nvSpPr>
            <p:spPr bwMode="auto">
              <a:xfrm>
                <a:off x="4119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0" name="Line 615"/>
              <p:cNvSpPr>
                <a:spLocks noChangeShapeType="1"/>
              </p:cNvSpPr>
              <p:nvPr/>
            </p:nvSpPr>
            <p:spPr bwMode="auto">
              <a:xfrm>
                <a:off x="4142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1" name="Line 616"/>
              <p:cNvSpPr>
                <a:spLocks noChangeShapeType="1"/>
              </p:cNvSpPr>
              <p:nvPr/>
            </p:nvSpPr>
            <p:spPr bwMode="auto">
              <a:xfrm>
                <a:off x="1563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2" name="Line 617"/>
              <p:cNvSpPr>
                <a:spLocks noChangeShapeType="1"/>
              </p:cNvSpPr>
              <p:nvPr/>
            </p:nvSpPr>
            <p:spPr bwMode="auto">
              <a:xfrm>
                <a:off x="1586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3" name="Line 618"/>
              <p:cNvSpPr>
                <a:spLocks noChangeShapeType="1"/>
              </p:cNvSpPr>
              <p:nvPr/>
            </p:nvSpPr>
            <p:spPr bwMode="auto">
              <a:xfrm>
                <a:off x="1609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4" name="Line 619"/>
              <p:cNvSpPr>
                <a:spLocks noChangeShapeType="1"/>
              </p:cNvSpPr>
              <p:nvPr/>
            </p:nvSpPr>
            <p:spPr bwMode="auto">
              <a:xfrm>
                <a:off x="1632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5" name="Line 620"/>
              <p:cNvSpPr>
                <a:spLocks noChangeShapeType="1"/>
              </p:cNvSpPr>
              <p:nvPr/>
            </p:nvSpPr>
            <p:spPr bwMode="auto">
              <a:xfrm>
                <a:off x="1655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6" name="Line 621"/>
              <p:cNvSpPr>
                <a:spLocks noChangeShapeType="1"/>
              </p:cNvSpPr>
              <p:nvPr/>
            </p:nvSpPr>
            <p:spPr bwMode="auto">
              <a:xfrm>
                <a:off x="1678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7" name="Line 622"/>
              <p:cNvSpPr>
                <a:spLocks noChangeShapeType="1"/>
              </p:cNvSpPr>
              <p:nvPr/>
            </p:nvSpPr>
            <p:spPr bwMode="auto">
              <a:xfrm>
                <a:off x="1701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8" name="Line 623"/>
              <p:cNvSpPr>
                <a:spLocks noChangeShapeType="1"/>
              </p:cNvSpPr>
              <p:nvPr/>
            </p:nvSpPr>
            <p:spPr bwMode="auto">
              <a:xfrm>
                <a:off x="1724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799" name="Line 624"/>
              <p:cNvSpPr>
                <a:spLocks noChangeShapeType="1"/>
              </p:cNvSpPr>
              <p:nvPr/>
            </p:nvSpPr>
            <p:spPr bwMode="auto">
              <a:xfrm>
                <a:off x="1747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0" name="Line 625"/>
              <p:cNvSpPr>
                <a:spLocks noChangeShapeType="1"/>
              </p:cNvSpPr>
              <p:nvPr/>
            </p:nvSpPr>
            <p:spPr bwMode="auto">
              <a:xfrm>
                <a:off x="1770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1" name="Line 626"/>
              <p:cNvSpPr>
                <a:spLocks noChangeShapeType="1"/>
              </p:cNvSpPr>
              <p:nvPr/>
            </p:nvSpPr>
            <p:spPr bwMode="auto">
              <a:xfrm>
                <a:off x="1793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2" name="Line 627"/>
              <p:cNvSpPr>
                <a:spLocks noChangeShapeType="1"/>
              </p:cNvSpPr>
              <p:nvPr/>
            </p:nvSpPr>
            <p:spPr bwMode="auto">
              <a:xfrm>
                <a:off x="1816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3" name="Line 628"/>
              <p:cNvSpPr>
                <a:spLocks noChangeShapeType="1"/>
              </p:cNvSpPr>
              <p:nvPr/>
            </p:nvSpPr>
            <p:spPr bwMode="auto">
              <a:xfrm>
                <a:off x="1839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4" name="Line 629"/>
              <p:cNvSpPr>
                <a:spLocks noChangeShapeType="1"/>
              </p:cNvSpPr>
              <p:nvPr/>
            </p:nvSpPr>
            <p:spPr bwMode="auto">
              <a:xfrm>
                <a:off x="1863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5" name="Line 630"/>
              <p:cNvSpPr>
                <a:spLocks noChangeShapeType="1"/>
              </p:cNvSpPr>
              <p:nvPr/>
            </p:nvSpPr>
            <p:spPr bwMode="auto">
              <a:xfrm>
                <a:off x="1886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6" name="Line 631"/>
              <p:cNvSpPr>
                <a:spLocks noChangeShapeType="1"/>
              </p:cNvSpPr>
              <p:nvPr/>
            </p:nvSpPr>
            <p:spPr bwMode="auto">
              <a:xfrm>
                <a:off x="1909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7" name="Line 632"/>
              <p:cNvSpPr>
                <a:spLocks noChangeShapeType="1"/>
              </p:cNvSpPr>
              <p:nvPr/>
            </p:nvSpPr>
            <p:spPr bwMode="auto">
              <a:xfrm>
                <a:off x="1932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8" name="Line 633"/>
              <p:cNvSpPr>
                <a:spLocks noChangeShapeType="1"/>
              </p:cNvSpPr>
              <p:nvPr/>
            </p:nvSpPr>
            <p:spPr bwMode="auto">
              <a:xfrm>
                <a:off x="1955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09" name="Line 634"/>
              <p:cNvSpPr>
                <a:spLocks noChangeShapeType="1"/>
              </p:cNvSpPr>
              <p:nvPr/>
            </p:nvSpPr>
            <p:spPr bwMode="auto">
              <a:xfrm>
                <a:off x="1978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0" name="Line 635"/>
              <p:cNvSpPr>
                <a:spLocks noChangeShapeType="1"/>
              </p:cNvSpPr>
              <p:nvPr/>
            </p:nvSpPr>
            <p:spPr bwMode="auto">
              <a:xfrm>
                <a:off x="2001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1" name="Line 636"/>
              <p:cNvSpPr>
                <a:spLocks noChangeShapeType="1"/>
              </p:cNvSpPr>
              <p:nvPr/>
            </p:nvSpPr>
            <p:spPr bwMode="auto">
              <a:xfrm>
                <a:off x="2024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2" name="Line 637"/>
              <p:cNvSpPr>
                <a:spLocks noChangeShapeType="1"/>
              </p:cNvSpPr>
              <p:nvPr/>
            </p:nvSpPr>
            <p:spPr bwMode="auto">
              <a:xfrm>
                <a:off x="2047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3" name="Line 638"/>
              <p:cNvSpPr>
                <a:spLocks noChangeShapeType="1"/>
              </p:cNvSpPr>
              <p:nvPr/>
            </p:nvSpPr>
            <p:spPr bwMode="auto">
              <a:xfrm>
                <a:off x="2070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4" name="Line 639"/>
              <p:cNvSpPr>
                <a:spLocks noChangeShapeType="1"/>
              </p:cNvSpPr>
              <p:nvPr/>
            </p:nvSpPr>
            <p:spPr bwMode="auto">
              <a:xfrm>
                <a:off x="2093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5" name="Line 640"/>
              <p:cNvSpPr>
                <a:spLocks noChangeShapeType="1"/>
              </p:cNvSpPr>
              <p:nvPr/>
            </p:nvSpPr>
            <p:spPr bwMode="auto">
              <a:xfrm>
                <a:off x="2116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6" name="Line 641"/>
              <p:cNvSpPr>
                <a:spLocks noChangeShapeType="1"/>
              </p:cNvSpPr>
              <p:nvPr/>
            </p:nvSpPr>
            <p:spPr bwMode="auto">
              <a:xfrm>
                <a:off x="2139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7" name="Line 642"/>
              <p:cNvSpPr>
                <a:spLocks noChangeShapeType="1"/>
              </p:cNvSpPr>
              <p:nvPr/>
            </p:nvSpPr>
            <p:spPr bwMode="auto">
              <a:xfrm>
                <a:off x="2162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8" name="Line 643"/>
              <p:cNvSpPr>
                <a:spLocks noChangeShapeType="1"/>
              </p:cNvSpPr>
              <p:nvPr/>
            </p:nvSpPr>
            <p:spPr bwMode="auto">
              <a:xfrm>
                <a:off x="2185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19" name="Line 644"/>
              <p:cNvSpPr>
                <a:spLocks noChangeShapeType="1"/>
              </p:cNvSpPr>
              <p:nvPr/>
            </p:nvSpPr>
            <p:spPr bwMode="auto">
              <a:xfrm>
                <a:off x="2208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20" name="Line 645"/>
              <p:cNvSpPr>
                <a:spLocks noChangeShapeType="1"/>
              </p:cNvSpPr>
              <p:nvPr/>
            </p:nvSpPr>
            <p:spPr bwMode="auto">
              <a:xfrm>
                <a:off x="2231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21" name="Line 646"/>
              <p:cNvSpPr>
                <a:spLocks noChangeShapeType="1"/>
              </p:cNvSpPr>
              <p:nvPr/>
            </p:nvSpPr>
            <p:spPr bwMode="auto">
              <a:xfrm>
                <a:off x="2254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22" name="Line 647"/>
              <p:cNvSpPr>
                <a:spLocks noChangeShapeType="1"/>
              </p:cNvSpPr>
              <p:nvPr/>
            </p:nvSpPr>
            <p:spPr bwMode="auto">
              <a:xfrm>
                <a:off x="2277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23" name="Line 648"/>
              <p:cNvSpPr>
                <a:spLocks noChangeShapeType="1"/>
              </p:cNvSpPr>
              <p:nvPr/>
            </p:nvSpPr>
            <p:spPr bwMode="auto">
              <a:xfrm>
                <a:off x="2300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24" name="Line 649"/>
              <p:cNvSpPr>
                <a:spLocks noChangeShapeType="1"/>
              </p:cNvSpPr>
              <p:nvPr/>
            </p:nvSpPr>
            <p:spPr bwMode="auto">
              <a:xfrm>
                <a:off x="2323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25" name="Line 650"/>
              <p:cNvSpPr>
                <a:spLocks noChangeShapeType="1"/>
              </p:cNvSpPr>
              <p:nvPr/>
            </p:nvSpPr>
            <p:spPr bwMode="auto">
              <a:xfrm>
                <a:off x="2346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sp>
          <p:nvSpPr>
            <p:cNvPr id="106503" name="Line 652"/>
            <p:cNvSpPr>
              <a:spLocks noChangeShapeType="1"/>
            </p:cNvSpPr>
            <p:nvPr/>
          </p:nvSpPr>
          <p:spPr bwMode="auto">
            <a:xfrm>
              <a:off x="3800475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04" name="Line 653"/>
            <p:cNvSpPr>
              <a:spLocks noChangeShapeType="1"/>
            </p:cNvSpPr>
            <p:nvPr/>
          </p:nvSpPr>
          <p:spPr bwMode="auto">
            <a:xfrm>
              <a:off x="3841750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05" name="Line 654"/>
            <p:cNvSpPr>
              <a:spLocks noChangeShapeType="1"/>
            </p:cNvSpPr>
            <p:nvPr/>
          </p:nvSpPr>
          <p:spPr bwMode="auto">
            <a:xfrm>
              <a:off x="3883025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06" name="Line 655"/>
            <p:cNvSpPr>
              <a:spLocks noChangeShapeType="1"/>
            </p:cNvSpPr>
            <p:nvPr/>
          </p:nvSpPr>
          <p:spPr bwMode="auto">
            <a:xfrm>
              <a:off x="3924300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07" name="Line 656"/>
            <p:cNvSpPr>
              <a:spLocks noChangeShapeType="1"/>
            </p:cNvSpPr>
            <p:nvPr/>
          </p:nvSpPr>
          <p:spPr bwMode="auto">
            <a:xfrm>
              <a:off x="3963988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08" name="Line 657"/>
            <p:cNvSpPr>
              <a:spLocks noChangeShapeType="1"/>
            </p:cNvSpPr>
            <p:nvPr/>
          </p:nvSpPr>
          <p:spPr bwMode="auto">
            <a:xfrm>
              <a:off x="4005263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09" name="Line 658"/>
            <p:cNvSpPr>
              <a:spLocks noChangeShapeType="1"/>
            </p:cNvSpPr>
            <p:nvPr/>
          </p:nvSpPr>
          <p:spPr bwMode="auto">
            <a:xfrm>
              <a:off x="4046538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0" name="Line 659"/>
            <p:cNvSpPr>
              <a:spLocks noChangeShapeType="1"/>
            </p:cNvSpPr>
            <p:nvPr/>
          </p:nvSpPr>
          <p:spPr bwMode="auto">
            <a:xfrm>
              <a:off x="4087813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1" name="Line 660"/>
            <p:cNvSpPr>
              <a:spLocks noChangeShapeType="1"/>
            </p:cNvSpPr>
            <p:nvPr/>
          </p:nvSpPr>
          <p:spPr bwMode="auto">
            <a:xfrm>
              <a:off x="4129088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2" name="Line 661"/>
            <p:cNvSpPr>
              <a:spLocks noChangeShapeType="1"/>
            </p:cNvSpPr>
            <p:nvPr/>
          </p:nvSpPr>
          <p:spPr bwMode="auto">
            <a:xfrm>
              <a:off x="4170363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3" name="Line 662"/>
            <p:cNvSpPr>
              <a:spLocks noChangeShapeType="1"/>
            </p:cNvSpPr>
            <p:nvPr/>
          </p:nvSpPr>
          <p:spPr bwMode="auto">
            <a:xfrm>
              <a:off x="4211638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4" name="Line 663"/>
            <p:cNvSpPr>
              <a:spLocks noChangeShapeType="1"/>
            </p:cNvSpPr>
            <p:nvPr/>
          </p:nvSpPr>
          <p:spPr bwMode="auto">
            <a:xfrm>
              <a:off x="4252913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5" name="Line 664"/>
            <p:cNvSpPr>
              <a:spLocks noChangeShapeType="1"/>
            </p:cNvSpPr>
            <p:nvPr/>
          </p:nvSpPr>
          <p:spPr bwMode="auto">
            <a:xfrm>
              <a:off x="4294188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6" name="Line 665"/>
            <p:cNvSpPr>
              <a:spLocks noChangeShapeType="1"/>
            </p:cNvSpPr>
            <p:nvPr/>
          </p:nvSpPr>
          <p:spPr bwMode="auto">
            <a:xfrm>
              <a:off x="4335463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7" name="Line 666"/>
            <p:cNvSpPr>
              <a:spLocks noChangeShapeType="1"/>
            </p:cNvSpPr>
            <p:nvPr/>
          </p:nvSpPr>
          <p:spPr bwMode="auto">
            <a:xfrm>
              <a:off x="4376738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8" name="Line 667"/>
            <p:cNvSpPr>
              <a:spLocks noChangeShapeType="1"/>
            </p:cNvSpPr>
            <p:nvPr/>
          </p:nvSpPr>
          <p:spPr bwMode="auto">
            <a:xfrm>
              <a:off x="4418013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19" name="Line 668"/>
            <p:cNvSpPr>
              <a:spLocks noChangeShapeType="1"/>
            </p:cNvSpPr>
            <p:nvPr/>
          </p:nvSpPr>
          <p:spPr bwMode="auto">
            <a:xfrm>
              <a:off x="4459288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0" name="Line 669"/>
            <p:cNvSpPr>
              <a:spLocks noChangeShapeType="1"/>
            </p:cNvSpPr>
            <p:nvPr/>
          </p:nvSpPr>
          <p:spPr bwMode="auto">
            <a:xfrm>
              <a:off x="4498975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1" name="Line 670"/>
            <p:cNvSpPr>
              <a:spLocks noChangeShapeType="1"/>
            </p:cNvSpPr>
            <p:nvPr/>
          </p:nvSpPr>
          <p:spPr bwMode="auto">
            <a:xfrm>
              <a:off x="4540250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2" name="Line 671"/>
            <p:cNvSpPr>
              <a:spLocks noChangeShapeType="1"/>
            </p:cNvSpPr>
            <p:nvPr/>
          </p:nvSpPr>
          <p:spPr bwMode="auto">
            <a:xfrm>
              <a:off x="4581525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3" name="Line 672"/>
            <p:cNvSpPr>
              <a:spLocks noChangeShapeType="1"/>
            </p:cNvSpPr>
            <p:nvPr/>
          </p:nvSpPr>
          <p:spPr bwMode="auto">
            <a:xfrm>
              <a:off x="4622800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4" name="Line 673"/>
            <p:cNvSpPr>
              <a:spLocks noChangeShapeType="1"/>
            </p:cNvSpPr>
            <p:nvPr/>
          </p:nvSpPr>
          <p:spPr bwMode="auto">
            <a:xfrm>
              <a:off x="4665663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5" name="Line 674"/>
            <p:cNvSpPr>
              <a:spLocks noChangeShapeType="1"/>
            </p:cNvSpPr>
            <p:nvPr/>
          </p:nvSpPr>
          <p:spPr bwMode="auto">
            <a:xfrm>
              <a:off x="4706938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6" name="Line 675"/>
            <p:cNvSpPr>
              <a:spLocks noChangeShapeType="1"/>
            </p:cNvSpPr>
            <p:nvPr/>
          </p:nvSpPr>
          <p:spPr bwMode="auto">
            <a:xfrm>
              <a:off x="4748213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7" name="Line 676"/>
            <p:cNvSpPr>
              <a:spLocks noChangeShapeType="1"/>
            </p:cNvSpPr>
            <p:nvPr/>
          </p:nvSpPr>
          <p:spPr bwMode="auto">
            <a:xfrm>
              <a:off x="4789488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8" name="Line 677"/>
            <p:cNvSpPr>
              <a:spLocks noChangeShapeType="1"/>
            </p:cNvSpPr>
            <p:nvPr/>
          </p:nvSpPr>
          <p:spPr bwMode="auto">
            <a:xfrm>
              <a:off x="4830763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29" name="Line 678"/>
            <p:cNvSpPr>
              <a:spLocks noChangeShapeType="1"/>
            </p:cNvSpPr>
            <p:nvPr/>
          </p:nvSpPr>
          <p:spPr bwMode="auto">
            <a:xfrm>
              <a:off x="4872038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0" name="Line 679"/>
            <p:cNvSpPr>
              <a:spLocks noChangeShapeType="1"/>
            </p:cNvSpPr>
            <p:nvPr/>
          </p:nvSpPr>
          <p:spPr bwMode="auto">
            <a:xfrm>
              <a:off x="4913313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1" name="Line 680"/>
            <p:cNvSpPr>
              <a:spLocks noChangeShapeType="1"/>
            </p:cNvSpPr>
            <p:nvPr/>
          </p:nvSpPr>
          <p:spPr bwMode="auto">
            <a:xfrm>
              <a:off x="4954588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2" name="Line 681"/>
            <p:cNvSpPr>
              <a:spLocks noChangeShapeType="1"/>
            </p:cNvSpPr>
            <p:nvPr/>
          </p:nvSpPr>
          <p:spPr bwMode="auto">
            <a:xfrm>
              <a:off x="4995863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3" name="Line 682"/>
            <p:cNvSpPr>
              <a:spLocks noChangeShapeType="1"/>
            </p:cNvSpPr>
            <p:nvPr/>
          </p:nvSpPr>
          <p:spPr bwMode="auto">
            <a:xfrm>
              <a:off x="5037138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4" name="Line 683"/>
            <p:cNvSpPr>
              <a:spLocks noChangeShapeType="1"/>
            </p:cNvSpPr>
            <p:nvPr/>
          </p:nvSpPr>
          <p:spPr bwMode="auto">
            <a:xfrm>
              <a:off x="5076825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5" name="Line 684"/>
            <p:cNvSpPr>
              <a:spLocks noChangeShapeType="1"/>
            </p:cNvSpPr>
            <p:nvPr/>
          </p:nvSpPr>
          <p:spPr bwMode="auto">
            <a:xfrm>
              <a:off x="5118100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6" name="Line 685"/>
            <p:cNvSpPr>
              <a:spLocks noChangeShapeType="1"/>
            </p:cNvSpPr>
            <p:nvPr/>
          </p:nvSpPr>
          <p:spPr bwMode="auto">
            <a:xfrm>
              <a:off x="5159375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7" name="Line 686"/>
            <p:cNvSpPr>
              <a:spLocks noChangeShapeType="1"/>
            </p:cNvSpPr>
            <p:nvPr/>
          </p:nvSpPr>
          <p:spPr bwMode="auto">
            <a:xfrm>
              <a:off x="5200650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8" name="Line 687"/>
            <p:cNvSpPr>
              <a:spLocks noChangeShapeType="1"/>
            </p:cNvSpPr>
            <p:nvPr/>
          </p:nvSpPr>
          <p:spPr bwMode="auto">
            <a:xfrm>
              <a:off x="5241925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39" name="Line 688"/>
            <p:cNvSpPr>
              <a:spLocks noChangeShapeType="1"/>
            </p:cNvSpPr>
            <p:nvPr/>
          </p:nvSpPr>
          <p:spPr bwMode="auto">
            <a:xfrm>
              <a:off x="5283200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0" name="Line 689"/>
            <p:cNvSpPr>
              <a:spLocks noChangeShapeType="1"/>
            </p:cNvSpPr>
            <p:nvPr/>
          </p:nvSpPr>
          <p:spPr bwMode="auto">
            <a:xfrm>
              <a:off x="5324475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1" name="Line 690"/>
            <p:cNvSpPr>
              <a:spLocks noChangeShapeType="1"/>
            </p:cNvSpPr>
            <p:nvPr/>
          </p:nvSpPr>
          <p:spPr bwMode="auto">
            <a:xfrm>
              <a:off x="5365750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2" name="Line 691"/>
            <p:cNvSpPr>
              <a:spLocks noChangeShapeType="1"/>
            </p:cNvSpPr>
            <p:nvPr/>
          </p:nvSpPr>
          <p:spPr bwMode="auto">
            <a:xfrm>
              <a:off x="5407025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3" name="Line 692"/>
            <p:cNvSpPr>
              <a:spLocks noChangeShapeType="1"/>
            </p:cNvSpPr>
            <p:nvPr/>
          </p:nvSpPr>
          <p:spPr bwMode="auto">
            <a:xfrm>
              <a:off x="5448300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4" name="Line 693"/>
            <p:cNvSpPr>
              <a:spLocks noChangeShapeType="1"/>
            </p:cNvSpPr>
            <p:nvPr/>
          </p:nvSpPr>
          <p:spPr bwMode="auto">
            <a:xfrm>
              <a:off x="5489575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5" name="Line 694"/>
            <p:cNvSpPr>
              <a:spLocks noChangeShapeType="1"/>
            </p:cNvSpPr>
            <p:nvPr/>
          </p:nvSpPr>
          <p:spPr bwMode="auto">
            <a:xfrm>
              <a:off x="5530850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6" name="Line 695"/>
            <p:cNvSpPr>
              <a:spLocks noChangeShapeType="1"/>
            </p:cNvSpPr>
            <p:nvPr/>
          </p:nvSpPr>
          <p:spPr bwMode="auto">
            <a:xfrm>
              <a:off x="5572125" y="3963988"/>
              <a:ext cx="20638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7" name="Line 696"/>
            <p:cNvSpPr>
              <a:spLocks noChangeShapeType="1"/>
            </p:cNvSpPr>
            <p:nvPr/>
          </p:nvSpPr>
          <p:spPr bwMode="auto">
            <a:xfrm>
              <a:off x="5611813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8" name="Line 697"/>
            <p:cNvSpPr>
              <a:spLocks noChangeShapeType="1"/>
            </p:cNvSpPr>
            <p:nvPr/>
          </p:nvSpPr>
          <p:spPr bwMode="auto">
            <a:xfrm>
              <a:off x="5653088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49" name="Line 698"/>
            <p:cNvSpPr>
              <a:spLocks noChangeShapeType="1"/>
            </p:cNvSpPr>
            <p:nvPr/>
          </p:nvSpPr>
          <p:spPr bwMode="auto">
            <a:xfrm>
              <a:off x="5694363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0" name="Line 699"/>
            <p:cNvSpPr>
              <a:spLocks noChangeShapeType="1"/>
            </p:cNvSpPr>
            <p:nvPr/>
          </p:nvSpPr>
          <p:spPr bwMode="auto">
            <a:xfrm>
              <a:off x="5735638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1" name="Line 700"/>
            <p:cNvSpPr>
              <a:spLocks noChangeShapeType="1"/>
            </p:cNvSpPr>
            <p:nvPr/>
          </p:nvSpPr>
          <p:spPr bwMode="auto">
            <a:xfrm>
              <a:off x="5776913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2" name="Line 701"/>
            <p:cNvSpPr>
              <a:spLocks noChangeShapeType="1"/>
            </p:cNvSpPr>
            <p:nvPr/>
          </p:nvSpPr>
          <p:spPr bwMode="auto">
            <a:xfrm>
              <a:off x="5818188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3" name="Line 702"/>
            <p:cNvSpPr>
              <a:spLocks noChangeShapeType="1"/>
            </p:cNvSpPr>
            <p:nvPr/>
          </p:nvSpPr>
          <p:spPr bwMode="auto">
            <a:xfrm>
              <a:off x="5859463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4" name="Line 703"/>
            <p:cNvSpPr>
              <a:spLocks noChangeShapeType="1"/>
            </p:cNvSpPr>
            <p:nvPr/>
          </p:nvSpPr>
          <p:spPr bwMode="auto">
            <a:xfrm>
              <a:off x="5900738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5" name="Line 704"/>
            <p:cNvSpPr>
              <a:spLocks noChangeShapeType="1"/>
            </p:cNvSpPr>
            <p:nvPr/>
          </p:nvSpPr>
          <p:spPr bwMode="auto">
            <a:xfrm>
              <a:off x="5942013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6" name="Line 705"/>
            <p:cNvSpPr>
              <a:spLocks noChangeShapeType="1"/>
            </p:cNvSpPr>
            <p:nvPr/>
          </p:nvSpPr>
          <p:spPr bwMode="auto">
            <a:xfrm>
              <a:off x="5983288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7" name="Line 706"/>
            <p:cNvSpPr>
              <a:spLocks noChangeShapeType="1"/>
            </p:cNvSpPr>
            <p:nvPr/>
          </p:nvSpPr>
          <p:spPr bwMode="auto">
            <a:xfrm>
              <a:off x="6024563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8" name="Line 707"/>
            <p:cNvSpPr>
              <a:spLocks noChangeShapeType="1"/>
            </p:cNvSpPr>
            <p:nvPr/>
          </p:nvSpPr>
          <p:spPr bwMode="auto">
            <a:xfrm>
              <a:off x="6065838" y="3963988"/>
              <a:ext cx="20637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59" name="Line 708"/>
            <p:cNvSpPr>
              <a:spLocks noChangeShapeType="1"/>
            </p:cNvSpPr>
            <p:nvPr/>
          </p:nvSpPr>
          <p:spPr bwMode="auto">
            <a:xfrm>
              <a:off x="6105525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0" name="Line 709"/>
            <p:cNvSpPr>
              <a:spLocks noChangeShapeType="1"/>
            </p:cNvSpPr>
            <p:nvPr/>
          </p:nvSpPr>
          <p:spPr bwMode="auto">
            <a:xfrm>
              <a:off x="6146800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1" name="Line 710"/>
            <p:cNvSpPr>
              <a:spLocks noChangeShapeType="1"/>
            </p:cNvSpPr>
            <p:nvPr/>
          </p:nvSpPr>
          <p:spPr bwMode="auto">
            <a:xfrm>
              <a:off x="6188075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2" name="Line 711"/>
            <p:cNvSpPr>
              <a:spLocks noChangeShapeType="1"/>
            </p:cNvSpPr>
            <p:nvPr/>
          </p:nvSpPr>
          <p:spPr bwMode="auto">
            <a:xfrm>
              <a:off x="6229350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3" name="Line 712"/>
            <p:cNvSpPr>
              <a:spLocks noChangeShapeType="1"/>
            </p:cNvSpPr>
            <p:nvPr/>
          </p:nvSpPr>
          <p:spPr bwMode="auto">
            <a:xfrm>
              <a:off x="6270625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4" name="Line 713"/>
            <p:cNvSpPr>
              <a:spLocks noChangeShapeType="1"/>
            </p:cNvSpPr>
            <p:nvPr/>
          </p:nvSpPr>
          <p:spPr bwMode="auto">
            <a:xfrm>
              <a:off x="6311900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5" name="Line 714"/>
            <p:cNvSpPr>
              <a:spLocks noChangeShapeType="1"/>
            </p:cNvSpPr>
            <p:nvPr/>
          </p:nvSpPr>
          <p:spPr bwMode="auto">
            <a:xfrm>
              <a:off x="6353175" y="3963988"/>
              <a:ext cx="22225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6" name="Line 715"/>
            <p:cNvSpPr>
              <a:spLocks noChangeShapeType="1"/>
            </p:cNvSpPr>
            <p:nvPr/>
          </p:nvSpPr>
          <p:spPr bwMode="auto">
            <a:xfrm>
              <a:off x="6396038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7" name="Line 716"/>
            <p:cNvSpPr>
              <a:spLocks noChangeShapeType="1"/>
            </p:cNvSpPr>
            <p:nvPr/>
          </p:nvSpPr>
          <p:spPr bwMode="auto">
            <a:xfrm>
              <a:off x="6437313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8" name="Line 717"/>
            <p:cNvSpPr>
              <a:spLocks noChangeShapeType="1"/>
            </p:cNvSpPr>
            <p:nvPr/>
          </p:nvSpPr>
          <p:spPr bwMode="auto">
            <a:xfrm>
              <a:off x="6478588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69" name="Line 718"/>
            <p:cNvSpPr>
              <a:spLocks noChangeShapeType="1"/>
            </p:cNvSpPr>
            <p:nvPr/>
          </p:nvSpPr>
          <p:spPr bwMode="auto">
            <a:xfrm>
              <a:off x="6519863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0" name="Line 719"/>
            <p:cNvSpPr>
              <a:spLocks noChangeShapeType="1"/>
            </p:cNvSpPr>
            <p:nvPr/>
          </p:nvSpPr>
          <p:spPr bwMode="auto">
            <a:xfrm>
              <a:off x="6561138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1" name="Line 720"/>
            <p:cNvSpPr>
              <a:spLocks noChangeShapeType="1"/>
            </p:cNvSpPr>
            <p:nvPr/>
          </p:nvSpPr>
          <p:spPr bwMode="auto">
            <a:xfrm>
              <a:off x="6602413" y="3963988"/>
              <a:ext cx="19050" cy="158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2" name="Line 721"/>
            <p:cNvSpPr>
              <a:spLocks noChangeShapeType="1"/>
            </p:cNvSpPr>
            <p:nvPr/>
          </p:nvSpPr>
          <p:spPr bwMode="auto">
            <a:xfrm>
              <a:off x="6643688" y="3971925"/>
              <a:ext cx="19050" cy="1588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3" name="Line 722"/>
            <p:cNvSpPr>
              <a:spLocks noChangeShapeType="1"/>
            </p:cNvSpPr>
            <p:nvPr/>
          </p:nvSpPr>
          <p:spPr bwMode="auto">
            <a:xfrm>
              <a:off x="6684963" y="3971925"/>
              <a:ext cx="19050" cy="1588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4" name="Line 723"/>
            <p:cNvSpPr>
              <a:spLocks noChangeShapeType="1"/>
            </p:cNvSpPr>
            <p:nvPr/>
          </p:nvSpPr>
          <p:spPr bwMode="auto">
            <a:xfrm>
              <a:off x="6724650" y="3971925"/>
              <a:ext cx="20638" cy="1588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5" name="Line 724"/>
            <p:cNvSpPr>
              <a:spLocks noChangeShapeType="1"/>
            </p:cNvSpPr>
            <p:nvPr/>
          </p:nvSpPr>
          <p:spPr bwMode="auto">
            <a:xfrm>
              <a:off x="6765925" y="3971925"/>
              <a:ext cx="20638" cy="1588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6" name="Line 725"/>
            <p:cNvSpPr>
              <a:spLocks noChangeShapeType="1"/>
            </p:cNvSpPr>
            <p:nvPr/>
          </p:nvSpPr>
          <p:spPr bwMode="auto">
            <a:xfrm>
              <a:off x="6807200" y="3971925"/>
              <a:ext cx="20638" cy="1588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7" name="Line 726"/>
            <p:cNvSpPr>
              <a:spLocks noChangeShapeType="1"/>
            </p:cNvSpPr>
            <p:nvPr/>
          </p:nvSpPr>
          <p:spPr bwMode="auto">
            <a:xfrm>
              <a:off x="6848475" y="3971925"/>
              <a:ext cx="20638" cy="1588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8" name="Line 727"/>
            <p:cNvSpPr>
              <a:spLocks noChangeShapeType="1"/>
            </p:cNvSpPr>
            <p:nvPr/>
          </p:nvSpPr>
          <p:spPr bwMode="auto">
            <a:xfrm>
              <a:off x="6889750" y="3971925"/>
              <a:ext cx="20638" cy="1588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79" name="Line 728"/>
            <p:cNvSpPr>
              <a:spLocks noChangeShapeType="1"/>
            </p:cNvSpPr>
            <p:nvPr/>
          </p:nvSpPr>
          <p:spPr bwMode="auto">
            <a:xfrm>
              <a:off x="6931025" y="3971925"/>
              <a:ext cx="19050" cy="1588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80" name="Line 729"/>
            <p:cNvSpPr>
              <a:spLocks noChangeShapeType="1"/>
            </p:cNvSpPr>
            <p:nvPr/>
          </p:nvSpPr>
          <p:spPr bwMode="auto">
            <a:xfrm>
              <a:off x="6972300" y="3971925"/>
              <a:ext cx="19050" cy="1588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81" name="Line 730"/>
            <p:cNvSpPr>
              <a:spLocks noChangeShapeType="1"/>
            </p:cNvSpPr>
            <p:nvPr/>
          </p:nvSpPr>
          <p:spPr bwMode="auto">
            <a:xfrm flipV="1">
              <a:off x="2832100" y="4884738"/>
              <a:ext cx="1588" cy="128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82" name="Line 731"/>
            <p:cNvSpPr>
              <a:spLocks noChangeShapeType="1"/>
            </p:cNvSpPr>
            <p:nvPr/>
          </p:nvSpPr>
          <p:spPr bwMode="auto">
            <a:xfrm>
              <a:off x="2574925" y="4884738"/>
              <a:ext cx="514350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83" name="Rectangle 732"/>
            <p:cNvSpPr>
              <a:spLocks noChangeArrowheads="1"/>
            </p:cNvSpPr>
            <p:nvPr/>
          </p:nvSpPr>
          <p:spPr bwMode="auto">
            <a:xfrm>
              <a:off x="2827338" y="5202238"/>
              <a:ext cx="84137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106584" name="Line 733"/>
            <p:cNvSpPr>
              <a:spLocks noChangeShapeType="1"/>
            </p:cNvSpPr>
            <p:nvPr/>
          </p:nvSpPr>
          <p:spPr bwMode="auto">
            <a:xfrm flipV="1">
              <a:off x="6950075" y="4884738"/>
              <a:ext cx="3175" cy="128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85" name="Line 734"/>
            <p:cNvSpPr>
              <a:spLocks noChangeShapeType="1"/>
            </p:cNvSpPr>
            <p:nvPr/>
          </p:nvSpPr>
          <p:spPr bwMode="auto">
            <a:xfrm>
              <a:off x="6692900" y="4884738"/>
              <a:ext cx="515938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86" name="Rectangle 735"/>
            <p:cNvSpPr>
              <a:spLocks noChangeArrowheads="1"/>
            </p:cNvSpPr>
            <p:nvPr/>
          </p:nvSpPr>
          <p:spPr bwMode="auto">
            <a:xfrm>
              <a:off x="6945313" y="5202238"/>
              <a:ext cx="84137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9</a:t>
              </a:r>
              <a:endParaRPr lang="en-US"/>
            </a:p>
          </p:txBody>
        </p:sp>
        <p:sp>
          <p:nvSpPr>
            <p:cNvPr id="106587" name="Line 736"/>
            <p:cNvSpPr>
              <a:spLocks noChangeShapeType="1"/>
            </p:cNvSpPr>
            <p:nvPr/>
          </p:nvSpPr>
          <p:spPr bwMode="auto">
            <a:xfrm flipV="1">
              <a:off x="6437313" y="4884738"/>
              <a:ext cx="1587" cy="128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88" name="Line 737"/>
            <p:cNvSpPr>
              <a:spLocks noChangeShapeType="1"/>
            </p:cNvSpPr>
            <p:nvPr/>
          </p:nvSpPr>
          <p:spPr bwMode="auto">
            <a:xfrm>
              <a:off x="6180138" y="4884738"/>
              <a:ext cx="512762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89" name="Rectangle 738"/>
            <p:cNvSpPr>
              <a:spLocks noChangeArrowheads="1"/>
            </p:cNvSpPr>
            <p:nvPr/>
          </p:nvSpPr>
          <p:spPr bwMode="auto">
            <a:xfrm>
              <a:off x="6429375" y="5202238"/>
              <a:ext cx="84138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8</a:t>
              </a:r>
              <a:endParaRPr lang="en-US"/>
            </a:p>
          </p:txBody>
        </p:sp>
        <p:sp>
          <p:nvSpPr>
            <p:cNvPr id="106590" name="Line 739"/>
            <p:cNvSpPr>
              <a:spLocks noChangeShapeType="1"/>
            </p:cNvSpPr>
            <p:nvPr/>
          </p:nvSpPr>
          <p:spPr bwMode="auto">
            <a:xfrm flipV="1">
              <a:off x="5921375" y="4884738"/>
              <a:ext cx="3175" cy="128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91" name="Line 740"/>
            <p:cNvSpPr>
              <a:spLocks noChangeShapeType="1"/>
            </p:cNvSpPr>
            <p:nvPr/>
          </p:nvSpPr>
          <p:spPr bwMode="auto">
            <a:xfrm>
              <a:off x="5664200" y="4884738"/>
              <a:ext cx="515938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92" name="Rectangle 741"/>
            <p:cNvSpPr>
              <a:spLocks noChangeArrowheads="1"/>
            </p:cNvSpPr>
            <p:nvPr/>
          </p:nvSpPr>
          <p:spPr bwMode="auto">
            <a:xfrm>
              <a:off x="5916613" y="5202238"/>
              <a:ext cx="84137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7</a:t>
              </a:r>
              <a:endParaRPr lang="en-US"/>
            </a:p>
          </p:txBody>
        </p:sp>
        <p:sp>
          <p:nvSpPr>
            <p:cNvPr id="106593" name="Line 742"/>
            <p:cNvSpPr>
              <a:spLocks noChangeShapeType="1"/>
            </p:cNvSpPr>
            <p:nvPr/>
          </p:nvSpPr>
          <p:spPr bwMode="auto">
            <a:xfrm flipV="1">
              <a:off x="5407025" y="4884738"/>
              <a:ext cx="1588" cy="128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94" name="Line 743"/>
            <p:cNvSpPr>
              <a:spLocks noChangeShapeType="1"/>
            </p:cNvSpPr>
            <p:nvPr/>
          </p:nvSpPr>
          <p:spPr bwMode="auto">
            <a:xfrm>
              <a:off x="5149850" y="4884738"/>
              <a:ext cx="514350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95" name="Rectangle 744"/>
            <p:cNvSpPr>
              <a:spLocks noChangeArrowheads="1"/>
            </p:cNvSpPr>
            <p:nvPr/>
          </p:nvSpPr>
          <p:spPr bwMode="auto">
            <a:xfrm>
              <a:off x="5399088" y="5202238"/>
              <a:ext cx="85725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6</a:t>
              </a:r>
              <a:endParaRPr lang="en-US"/>
            </a:p>
          </p:txBody>
        </p:sp>
        <p:sp>
          <p:nvSpPr>
            <p:cNvPr id="106596" name="Line 745"/>
            <p:cNvSpPr>
              <a:spLocks noChangeShapeType="1"/>
            </p:cNvSpPr>
            <p:nvPr/>
          </p:nvSpPr>
          <p:spPr bwMode="auto">
            <a:xfrm flipV="1">
              <a:off x="4891088" y="4884738"/>
              <a:ext cx="1587" cy="128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97" name="Line 746"/>
            <p:cNvSpPr>
              <a:spLocks noChangeShapeType="1"/>
            </p:cNvSpPr>
            <p:nvPr/>
          </p:nvSpPr>
          <p:spPr bwMode="auto">
            <a:xfrm>
              <a:off x="4633913" y="4884738"/>
              <a:ext cx="515937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598" name="Rectangle 747"/>
            <p:cNvSpPr>
              <a:spLocks noChangeArrowheads="1"/>
            </p:cNvSpPr>
            <p:nvPr/>
          </p:nvSpPr>
          <p:spPr bwMode="auto">
            <a:xfrm>
              <a:off x="4886325" y="5202238"/>
              <a:ext cx="84138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106599" name="Line 748"/>
            <p:cNvSpPr>
              <a:spLocks noChangeShapeType="1"/>
            </p:cNvSpPr>
            <p:nvPr/>
          </p:nvSpPr>
          <p:spPr bwMode="auto">
            <a:xfrm flipV="1">
              <a:off x="4376738" y="4884738"/>
              <a:ext cx="1587" cy="128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00" name="Line 749"/>
            <p:cNvSpPr>
              <a:spLocks noChangeShapeType="1"/>
            </p:cNvSpPr>
            <p:nvPr/>
          </p:nvSpPr>
          <p:spPr bwMode="auto">
            <a:xfrm>
              <a:off x="4117975" y="4884738"/>
              <a:ext cx="515938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01" name="Rectangle 750"/>
            <p:cNvSpPr>
              <a:spLocks noChangeArrowheads="1"/>
            </p:cNvSpPr>
            <p:nvPr/>
          </p:nvSpPr>
          <p:spPr bwMode="auto">
            <a:xfrm>
              <a:off x="4370388" y="5202238"/>
              <a:ext cx="84137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106602" name="Line 751"/>
            <p:cNvSpPr>
              <a:spLocks noChangeShapeType="1"/>
            </p:cNvSpPr>
            <p:nvPr/>
          </p:nvSpPr>
          <p:spPr bwMode="auto">
            <a:xfrm flipV="1">
              <a:off x="3862388" y="4884738"/>
              <a:ext cx="1587" cy="128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03" name="Line 752"/>
            <p:cNvSpPr>
              <a:spLocks noChangeShapeType="1"/>
            </p:cNvSpPr>
            <p:nvPr/>
          </p:nvSpPr>
          <p:spPr bwMode="auto">
            <a:xfrm>
              <a:off x="3605213" y="4884738"/>
              <a:ext cx="512762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04" name="Rectangle 753"/>
            <p:cNvSpPr>
              <a:spLocks noChangeArrowheads="1"/>
            </p:cNvSpPr>
            <p:nvPr/>
          </p:nvSpPr>
          <p:spPr bwMode="auto">
            <a:xfrm>
              <a:off x="3857625" y="5202238"/>
              <a:ext cx="84138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106605" name="Line 754"/>
            <p:cNvSpPr>
              <a:spLocks noChangeShapeType="1"/>
            </p:cNvSpPr>
            <p:nvPr/>
          </p:nvSpPr>
          <p:spPr bwMode="auto">
            <a:xfrm flipV="1">
              <a:off x="3348038" y="4884738"/>
              <a:ext cx="1587" cy="128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06" name="Line 755"/>
            <p:cNvSpPr>
              <a:spLocks noChangeShapeType="1"/>
            </p:cNvSpPr>
            <p:nvPr/>
          </p:nvSpPr>
          <p:spPr bwMode="auto">
            <a:xfrm>
              <a:off x="3089275" y="4884738"/>
              <a:ext cx="515938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07" name="Rectangle 756"/>
            <p:cNvSpPr>
              <a:spLocks noChangeArrowheads="1"/>
            </p:cNvSpPr>
            <p:nvPr/>
          </p:nvSpPr>
          <p:spPr bwMode="auto">
            <a:xfrm>
              <a:off x="3340100" y="5202238"/>
              <a:ext cx="85725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106608" name="Freeform 757"/>
            <p:cNvSpPr>
              <a:spLocks/>
            </p:cNvSpPr>
            <p:nvPr/>
          </p:nvSpPr>
          <p:spPr bwMode="auto">
            <a:xfrm>
              <a:off x="2825750" y="4483100"/>
              <a:ext cx="1543050" cy="131763"/>
            </a:xfrm>
            <a:custGeom>
              <a:avLst/>
              <a:gdLst>
                <a:gd name="T0" fmla="*/ 2147483647 w 863"/>
                <a:gd name="T1" fmla="*/ 2147483647 h 72"/>
                <a:gd name="T2" fmla="*/ 2147483647 w 863"/>
                <a:gd name="T3" fmla="*/ 2147483647 h 72"/>
                <a:gd name="T4" fmla="*/ 2147483647 w 863"/>
                <a:gd name="T5" fmla="*/ 2147483647 h 72"/>
                <a:gd name="T6" fmla="*/ 2147483647 w 863"/>
                <a:gd name="T7" fmla="*/ 2147483647 h 72"/>
                <a:gd name="T8" fmla="*/ 2147483647 w 863"/>
                <a:gd name="T9" fmla="*/ 2147483647 h 72"/>
                <a:gd name="T10" fmla="*/ 2147483647 w 863"/>
                <a:gd name="T11" fmla="*/ 2147483647 h 72"/>
                <a:gd name="T12" fmla="*/ 2147483647 w 863"/>
                <a:gd name="T13" fmla="*/ 0 h 72"/>
                <a:gd name="T14" fmla="*/ 2147483647 w 863"/>
                <a:gd name="T15" fmla="*/ 0 h 72"/>
                <a:gd name="T16" fmla="*/ 2147483647 w 863"/>
                <a:gd name="T17" fmla="*/ 2147483647 h 72"/>
                <a:gd name="T18" fmla="*/ 0 w 863"/>
                <a:gd name="T19" fmla="*/ 2147483647 h 72"/>
                <a:gd name="T20" fmla="*/ 0 w 863"/>
                <a:gd name="T21" fmla="*/ 2147483647 h 72"/>
                <a:gd name="T22" fmla="*/ 2147483647 w 863"/>
                <a:gd name="T23" fmla="*/ 2147483647 h 72"/>
                <a:gd name="T24" fmla="*/ 2147483647 w 863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3"/>
                <a:gd name="T40" fmla="*/ 0 h 72"/>
                <a:gd name="T41" fmla="*/ 863 w 863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3" h="72">
                  <a:moveTo>
                    <a:pt x="5" y="72"/>
                  </a:moveTo>
                  <a:lnTo>
                    <a:pt x="857" y="72"/>
                  </a:lnTo>
                  <a:lnTo>
                    <a:pt x="861" y="70"/>
                  </a:lnTo>
                  <a:lnTo>
                    <a:pt x="863" y="66"/>
                  </a:lnTo>
                  <a:lnTo>
                    <a:pt x="863" y="6"/>
                  </a:lnTo>
                  <a:lnTo>
                    <a:pt x="861" y="2"/>
                  </a:lnTo>
                  <a:lnTo>
                    <a:pt x="85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5" y="72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09" name="Freeform 758"/>
            <p:cNvSpPr>
              <a:spLocks/>
            </p:cNvSpPr>
            <p:nvPr/>
          </p:nvSpPr>
          <p:spPr bwMode="auto">
            <a:xfrm>
              <a:off x="2825750" y="4537075"/>
              <a:ext cx="1588" cy="82550"/>
            </a:xfrm>
            <a:custGeom>
              <a:avLst/>
              <a:gdLst>
                <a:gd name="T0" fmla="*/ 0 w 1588"/>
                <a:gd name="T1" fmla="*/ 2147483647 h 45"/>
                <a:gd name="T2" fmla="*/ 0 w 1588"/>
                <a:gd name="T3" fmla="*/ 0 h 45"/>
                <a:gd name="T4" fmla="*/ 0 w 1588"/>
                <a:gd name="T5" fmla="*/ 2147483647 h 45"/>
                <a:gd name="T6" fmla="*/ 0 60000 65536"/>
                <a:gd name="T7" fmla="*/ 0 60000 65536"/>
                <a:gd name="T8" fmla="*/ 0 60000 65536"/>
                <a:gd name="T9" fmla="*/ 0 w 1588"/>
                <a:gd name="T10" fmla="*/ 0 h 45"/>
                <a:gd name="T11" fmla="*/ 1588 w 1588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45">
                  <a:moveTo>
                    <a:pt x="0" y="45"/>
                  </a:moveTo>
                  <a:lnTo>
                    <a:pt x="0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10" name="Freeform 759"/>
            <p:cNvSpPr>
              <a:spLocks/>
            </p:cNvSpPr>
            <p:nvPr/>
          </p:nvSpPr>
          <p:spPr bwMode="auto">
            <a:xfrm>
              <a:off x="3854450" y="3983038"/>
              <a:ext cx="2058988" cy="131762"/>
            </a:xfrm>
            <a:custGeom>
              <a:avLst/>
              <a:gdLst>
                <a:gd name="T0" fmla="*/ 2147483647 w 1151"/>
                <a:gd name="T1" fmla="*/ 2147483647 h 72"/>
                <a:gd name="T2" fmla="*/ 2147483647 w 1151"/>
                <a:gd name="T3" fmla="*/ 2147483647 h 72"/>
                <a:gd name="T4" fmla="*/ 2147483647 w 1151"/>
                <a:gd name="T5" fmla="*/ 2147483647 h 72"/>
                <a:gd name="T6" fmla="*/ 2147483647 w 1151"/>
                <a:gd name="T7" fmla="*/ 2147483647 h 72"/>
                <a:gd name="T8" fmla="*/ 2147483647 w 1151"/>
                <a:gd name="T9" fmla="*/ 2147483647 h 72"/>
                <a:gd name="T10" fmla="*/ 2147483647 w 1151"/>
                <a:gd name="T11" fmla="*/ 2147483647 h 72"/>
                <a:gd name="T12" fmla="*/ 2147483647 w 1151"/>
                <a:gd name="T13" fmla="*/ 0 h 72"/>
                <a:gd name="T14" fmla="*/ 2147483647 w 1151"/>
                <a:gd name="T15" fmla="*/ 0 h 72"/>
                <a:gd name="T16" fmla="*/ 2147483647 w 1151"/>
                <a:gd name="T17" fmla="*/ 2147483647 h 72"/>
                <a:gd name="T18" fmla="*/ 0 w 1151"/>
                <a:gd name="T19" fmla="*/ 2147483647 h 72"/>
                <a:gd name="T20" fmla="*/ 0 w 1151"/>
                <a:gd name="T21" fmla="*/ 2147483647 h 72"/>
                <a:gd name="T22" fmla="*/ 2147483647 w 1151"/>
                <a:gd name="T23" fmla="*/ 2147483647 h 72"/>
                <a:gd name="T24" fmla="*/ 2147483647 w 1151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51"/>
                <a:gd name="T40" fmla="*/ 0 h 72"/>
                <a:gd name="T41" fmla="*/ 1151 w 1151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51" h="72">
                  <a:moveTo>
                    <a:pt x="6" y="72"/>
                  </a:moveTo>
                  <a:lnTo>
                    <a:pt x="1146" y="72"/>
                  </a:lnTo>
                  <a:lnTo>
                    <a:pt x="1150" y="70"/>
                  </a:lnTo>
                  <a:lnTo>
                    <a:pt x="1151" y="66"/>
                  </a:lnTo>
                  <a:lnTo>
                    <a:pt x="1151" y="6"/>
                  </a:lnTo>
                  <a:lnTo>
                    <a:pt x="1150" y="2"/>
                  </a:lnTo>
                  <a:lnTo>
                    <a:pt x="114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6" y="72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11" name="Freeform 760"/>
            <p:cNvSpPr>
              <a:spLocks/>
            </p:cNvSpPr>
            <p:nvPr/>
          </p:nvSpPr>
          <p:spPr bwMode="auto">
            <a:xfrm>
              <a:off x="3854450" y="4006850"/>
              <a:ext cx="1588" cy="84138"/>
            </a:xfrm>
            <a:custGeom>
              <a:avLst/>
              <a:gdLst>
                <a:gd name="T0" fmla="*/ 0 w 1588"/>
                <a:gd name="T1" fmla="*/ 2147483647 h 46"/>
                <a:gd name="T2" fmla="*/ 0 w 1588"/>
                <a:gd name="T3" fmla="*/ 0 h 46"/>
                <a:gd name="T4" fmla="*/ 0 w 1588"/>
                <a:gd name="T5" fmla="*/ 2147483647 h 46"/>
                <a:gd name="T6" fmla="*/ 0 60000 65536"/>
                <a:gd name="T7" fmla="*/ 0 60000 65536"/>
                <a:gd name="T8" fmla="*/ 0 60000 65536"/>
                <a:gd name="T9" fmla="*/ 0 w 1588"/>
                <a:gd name="T10" fmla="*/ 0 h 46"/>
                <a:gd name="T11" fmla="*/ 1588 w 1588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46">
                  <a:moveTo>
                    <a:pt x="0" y="46"/>
                  </a:move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12" name="Freeform 761"/>
            <p:cNvSpPr>
              <a:spLocks/>
            </p:cNvSpPr>
            <p:nvPr/>
          </p:nvSpPr>
          <p:spPr bwMode="auto">
            <a:xfrm>
              <a:off x="4368800" y="4483100"/>
              <a:ext cx="1544638" cy="131763"/>
            </a:xfrm>
            <a:custGeom>
              <a:avLst/>
              <a:gdLst>
                <a:gd name="T0" fmla="*/ 2147483647 w 863"/>
                <a:gd name="T1" fmla="*/ 2147483647 h 72"/>
                <a:gd name="T2" fmla="*/ 2147483647 w 863"/>
                <a:gd name="T3" fmla="*/ 2147483647 h 72"/>
                <a:gd name="T4" fmla="*/ 2147483647 w 863"/>
                <a:gd name="T5" fmla="*/ 2147483647 h 72"/>
                <a:gd name="T6" fmla="*/ 2147483647 w 863"/>
                <a:gd name="T7" fmla="*/ 2147483647 h 72"/>
                <a:gd name="T8" fmla="*/ 2147483647 w 863"/>
                <a:gd name="T9" fmla="*/ 2147483647 h 72"/>
                <a:gd name="T10" fmla="*/ 2147483647 w 863"/>
                <a:gd name="T11" fmla="*/ 2147483647 h 72"/>
                <a:gd name="T12" fmla="*/ 2147483647 w 863"/>
                <a:gd name="T13" fmla="*/ 0 h 72"/>
                <a:gd name="T14" fmla="*/ 2147483647 w 863"/>
                <a:gd name="T15" fmla="*/ 0 h 72"/>
                <a:gd name="T16" fmla="*/ 2147483647 w 863"/>
                <a:gd name="T17" fmla="*/ 2147483647 h 72"/>
                <a:gd name="T18" fmla="*/ 0 w 863"/>
                <a:gd name="T19" fmla="*/ 2147483647 h 72"/>
                <a:gd name="T20" fmla="*/ 0 w 863"/>
                <a:gd name="T21" fmla="*/ 2147483647 h 72"/>
                <a:gd name="T22" fmla="*/ 2147483647 w 863"/>
                <a:gd name="T23" fmla="*/ 2147483647 h 72"/>
                <a:gd name="T24" fmla="*/ 2147483647 w 863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3"/>
                <a:gd name="T40" fmla="*/ 0 h 72"/>
                <a:gd name="T41" fmla="*/ 863 w 863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3" h="72">
                  <a:moveTo>
                    <a:pt x="6" y="72"/>
                  </a:moveTo>
                  <a:lnTo>
                    <a:pt x="858" y="72"/>
                  </a:lnTo>
                  <a:lnTo>
                    <a:pt x="862" y="70"/>
                  </a:lnTo>
                  <a:lnTo>
                    <a:pt x="863" y="66"/>
                  </a:lnTo>
                  <a:lnTo>
                    <a:pt x="863" y="6"/>
                  </a:lnTo>
                  <a:lnTo>
                    <a:pt x="862" y="2"/>
                  </a:lnTo>
                  <a:lnTo>
                    <a:pt x="858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6" y="72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13" name="Freeform 762"/>
            <p:cNvSpPr>
              <a:spLocks/>
            </p:cNvSpPr>
            <p:nvPr/>
          </p:nvSpPr>
          <p:spPr bwMode="auto">
            <a:xfrm>
              <a:off x="4368800" y="4537075"/>
              <a:ext cx="1588" cy="82550"/>
            </a:xfrm>
            <a:custGeom>
              <a:avLst/>
              <a:gdLst>
                <a:gd name="T0" fmla="*/ 0 w 1588"/>
                <a:gd name="T1" fmla="*/ 2147483647 h 45"/>
                <a:gd name="T2" fmla="*/ 0 w 1588"/>
                <a:gd name="T3" fmla="*/ 0 h 45"/>
                <a:gd name="T4" fmla="*/ 0 w 1588"/>
                <a:gd name="T5" fmla="*/ 2147483647 h 45"/>
                <a:gd name="T6" fmla="*/ 0 60000 65536"/>
                <a:gd name="T7" fmla="*/ 0 60000 65536"/>
                <a:gd name="T8" fmla="*/ 0 60000 65536"/>
                <a:gd name="T9" fmla="*/ 0 w 1588"/>
                <a:gd name="T10" fmla="*/ 0 h 45"/>
                <a:gd name="T11" fmla="*/ 1588 w 1588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45">
                  <a:moveTo>
                    <a:pt x="0" y="45"/>
                  </a:moveTo>
                  <a:lnTo>
                    <a:pt x="0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14" name="Freeform 763"/>
            <p:cNvSpPr>
              <a:spLocks/>
            </p:cNvSpPr>
            <p:nvPr/>
          </p:nvSpPr>
          <p:spPr bwMode="auto">
            <a:xfrm>
              <a:off x="5399088" y="4233863"/>
              <a:ext cx="1544637" cy="128587"/>
            </a:xfrm>
            <a:custGeom>
              <a:avLst/>
              <a:gdLst>
                <a:gd name="T0" fmla="*/ 2147483647 w 863"/>
                <a:gd name="T1" fmla="*/ 2147483647 h 71"/>
                <a:gd name="T2" fmla="*/ 2147483647 w 863"/>
                <a:gd name="T3" fmla="*/ 2147483647 h 71"/>
                <a:gd name="T4" fmla="*/ 2147483647 w 863"/>
                <a:gd name="T5" fmla="*/ 2147483647 h 71"/>
                <a:gd name="T6" fmla="*/ 2147483647 w 863"/>
                <a:gd name="T7" fmla="*/ 2147483647 h 71"/>
                <a:gd name="T8" fmla="*/ 2147483647 w 863"/>
                <a:gd name="T9" fmla="*/ 2147483647 h 71"/>
                <a:gd name="T10" fmla="*/ 2147483647 w 863"/>
                <a:gd name="T11" fmla="*/ 2147483647 h 71"/>
                <a:gd name="T12" fmla="*/ 2147483647 w 863"/>
                <a:gd name="T13" fmla="*/ 0 h 71"/>
                <a:gd name="T14" fmla="*/ 2147483647 w 863"/>
                <a:gd name="T15" fmla="*/ 0 h 71"/>
                <a:gd name="T16" fmla="*/ 2147483647 w 863"/>
                <a:gd name="T17" fmla="*/ 2147483647 h 71"/>
                <a:gd name="T18" fmla="*/ 0 w 863"/>
                <a:gd name="T19" fmla="*/ 2147483647 h 71"/>
                <a:gd name="T20" fmla="*/ 0 w 863"/>
                <a:gd name="T21" fmla="*/ 2147483647 h 71"/>
                <a:gd name="T22" fmla="*/ 2147483647 w 863"/>
                <a:gd name="T23" fmla="*/ 2147483647 h 71"/>
                <a:gd name="T24" fmla="*/ 2147483647 w 863"/>
                <a:gd name="T25" fmla="*/ 2147483647 h 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3"/>
                <a:gd name="T40" fmla="*/ 0 h 71"/>
                <a:gd name="T41" fmla="*/ 863 w 863"/>
                <a:gd name="T42" fmla="*/ 71 h 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3" h="71">
                  <a:moveTo>
                    <a:pt x="5" y="71"/>
                  </a:moveTo>
                  <a:lnTo>
                    <a:pt x="857" y="71"/>
                  </a:lnTo>
                  <a:lnTo>
                    <a:pt x="862" y="69"/>
                  </a:lnTo>
                  <a:lnTo>
                    <a:pt x="863" y="66"/>
                  </a:lnTo>
                  <a:lnTo>
                    <a:pt x="863" y="5"/>
                  </a:lnTo>
                  <a:lnTo>
                    <a:pt x="862" y="1"/>
                  </a:lnTo>
                  <a:lnTo>
                    <a:pt x="857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0" y="66"/>
                  </a:lnTo>
                  <a:lnTo>
                    <a:pt x="2" y="69"/>
                  </a:lnTo>
                  <a:lnTo>
                    <a:pt x="5" y="71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15" name="Freeform 764"/>
            <p:cNvSpPr>
              <a:spLocks/>
            </p:cNvSpPr>
            <p:nvPr/>
          </p:nvSpPr>
          <p:spPr bwMode="auto">
            <a:xfrm>
              <a:off x="5399088" y="4276725"/>
              <a:ext cx="1587" cy="82550"/>
            </a:xfrm>
            <a:custGeom>
              <a:avLst/>
              <a:gdLst>
                <a:gd name="T0" fmla="*/ 0 w 1587"/>
                <a:gd name="T1" fmla="*/ 2147483647 h 46"/>
                <a:gd name="T2" fmla="*/ 0 w 1587"/>
                <a:gd name="T3" fmla="*/ 0 h 46"/>
                <a:gd name="T4" fmla="*/ 0 w 1587"/>
                <a:gd name="T5" fmla="*/ 2147483647 h 46"/>
                <a:gd name="T6" fmla="*/ 0 60000 65536"/>
                <a:gd name="T7" fmla="*/ 0 60000 65536"/>
                <a:gd name="T8" fmla="*/ 0 60000 65536"/>
                <a:gd name="T9" fmla="*/ 0 w 1587"/>
                <a:gd name="T10" fmla="*/ 0 h 46"/>
                <a:gd name="T11" fmla="*/ 1587 w 1587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46">
                  <a:moveTo>
                    <a:pt x="0" y="46"/>
                  </a:move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16" name="Freeform 765"/>
            <p:cNvSpPr>
              <a:spLocks/>
            </p:cNvSpPr>
            <p:nvPr/>
          </p:nvSpPr>
          <p:spPr bwMode="auto">
            <a:xfrm>
              <a:off x="5913438" y="3983038"/>
              <a:ext cx="514350" cy="131762"/>
            </a:xfrm>
            <a:custGeom>
              <a:avLst/>
              <a:gdLst>
                <a:gd name="T0" fmla="*/ 2147483647 w 288"/>
                <a:gd name="T1" fmla="*/ 2147483647 h 72"/>
                <a:gd name="T2" fmla="*/ 2147483647 w 288"/>
                <a:gd name="T3" fmla="*/ 2147483647 h 72"/>
                <a:gd name="T4" fmla="*/ 2147483647 w 288"/>
                <a:gd name="T5" fmla="*/ 2147483647 h 72"/>
                <a:gd name="T6" fmla="*/ 2147483647 w 288"/>
                <a:gd name="T7" fmla="*/ 2147483647 h 72"/>
                <a:gd name="T8" fmla="*/ 2147483647 w 288"/>
                <a:gd name="T9" fmla="*/ 2147483647 h 72"/>
                <a:gd name="T10" fmla="*/ 2147483647 w 288"/>
                <a:gd name="T11" fmla="*/ 2147483647 h 72"/>
                <a:gd name="T12" fmla="*/ 2147483647 w 288"/>
                <a:gd name="T13" fmla="*/ 0 h 72"/>
                <a:gd name="T14" fmla="*/ 2147483647 w 288"/>
                <a:gd name="T15" fmla="*/ 0 h 72"/>
                <a:gd name="T16" fmla="*/ 2147483647 w 288"/>
                <a:gd name="T17" fmla="*/ 2147483647 h 72"/>
                <a:gd name="T18" fmla="*/ 0 w 288"/>
                <a:gd name="T19" fmla="*/ 2147483647 h 72"/>
                <a:gd name="T20" fmla="*/ 0 w 288"/>
                <a:gd name="T21" fmla="*/ 2147483647 h 72"/>
                <a:gd name="T22" fmla="*/ 2147483647 w 288"/>
                <a:gd name="T23" fmla="*/ 2147483647 h 72"/>
                <a:gd name="T24" fmla="*/ 2147483647 w 288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8"/>
                <a:gd name="T40" fmla="*/ 0 h 72"/>
                <a:gd name="T41" fmla="*/ 288 w 288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8" h="72">
                  <a:moveTo>
                    <a:pt x="6" y="72"/>
                  </a:moveTo>
                  <a:lnTo>
                    <a:pt x="282" y="72"/>
                  </a:lnTo>
                  <a:lnTo>
                    <a:pt x="287" y="70"/>
                  </a:lnTo>
                  <a:lnTo>
                    <a:pt x="288" y="66"/>
                  </a:lnTo>
                  <a:lnTo>
                    <a:pt x="288" y="6"/>
                  </a:lnTo>
                  <a:lnTo>
                    <a:pt x="287" y="2"/>
                  </a:lnTo>
                  <a:lnTo>
                    <a:pt x="282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6" y="72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17" name="Freeform 766"/>
            <p:cNvSpPr>
              <a:spLocks/>
            </p:cNvSpPr>
            <p:nvPr/>
          </p:nvSpPr>
          <p:spPr bwMode="auto">
            <a:xfrm>
              <a:off x="5913438" y="4006850"/>
              <a:ext cx="1587" cy="84138"/>
            </a:xfrm>
            <a:custGeom>
              <a:avLst/>
              <a:gdLst>
                <a:gd name="T0" fmla="*/ 0 w 1587"/>
                <a:gd name="T1" fmla="*/ 2147483647 h 46"/>
                <a:gd name="T2" fmla="*/ 0 w 1587"/>
                <a:gd name="T3" fmla="*/ 0 h 46"/>
                <a:gd name="T4" fmla="*/ 0 w 1587"/>
                <a:gd name="T5" fmla="*/ 2147483647 h 46"/>
                <a:gd name="T6" fmla="*/ 0 60000 65536"/>
                <a:gd name="T7" fmla="*/ 0 60000 65536"/>
                <a:gd name="T8" fmla="*/ 0 60000 65536"/>
                <a:gd name="T9" fmla="*/ 0 w 1587"/>
                <a:gd name="T10" fmla="*/ 0 h 46"/>
                <a:gd name="T11" fmla="*/ 1587 w 1587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46">
                  <a:moveTo>
                    <a:pt x="0" y="46"/>
                  </a:move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18" name="Rectangle 767"/>
            <p:cNvSpPr>
              <a:spLocks noChangeArrowheads="1"/>
            </p:cNvSpPr>
            <p:nvPr/>
          </p:nvSpPr>
          <p:spPr bwMode="auto">
            <a:xfrm>
              <a:off x="1498600" y="4459288"/>
              <a:ext cx="55562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k-SK" sz="1600">
                  <a:solidFill>
                    <a:srgbClr val="000000"/>
                  </a:solidFill>
                  <a:latin typeface="Times" pitchFamily="18" charset="0"/>
                </a:rPr>
                <a:t>Stroj</a:t>
              </a:r>
              <a:r>
                <a:rPr lang="en-US" sz="1600">
                  <a:solidFill>
                    <a:srgbClr val="000000"/>
                  </a:solidFill>
                  <a:latin typeface="Times" pitchFamily="18" charset="0"/>
                </a:rPr>
                <a:t> 1</a:t>
              </a:r>
              <a:endParaRPr lang="en-US" sz="3200"/>
            </a:p>
          </p:txBody>
        </p:sp>
        <p:sp>
          <p:nvSpPr>
            <p:cNvPr id="106619" name="Rectangle 768"/>
            <p:cNvSpPr>
              <a:spLocks noChangeArrowheads="1"/>
            </p:cNvSpPr>
            <p:nvPr/>
          </p:nvSpPr>
          <p:spPr bwMode="auto">
            <a:xfrm>
              <a:off x="1500188" y="3925888"/>
              <a:ext cx="554037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k-SK" sz="1600" dirty="0">
                  <a:solidFill>
                    <a:srgbClr val="000000"/>
                  </a:solidFill>
                  <a:latin typeface="Times" pitchFamily="18" charset="0"/>
                </a:rPr>
                <a:t>Stroj</a:t>
              </a:r>
              <a:r>
                <a:rPr lang="en-US" sz="1600" dirty="0">
                  <a:solidFill>
                    <a:srgbClr val="000000"/>
                  </a:solidFill>
                  <a:latin typeface="Times" pitchFamily="18" charset="0"/>
                </a:rPr>
                <a:t> 3</a:t>
              </a:r>
              <a:endParaRPr lang="en-US" sz="3200" dirty="0"/>
            </a:p>
          </p:txBody>
        </p:sp>
        <p:sp>
          <p:nvSpPr>
            <p:cNvPr id="106620" name="Rectangle 769"/>
            <p:cNvSpPr>
              <a:spLocks noChangeArrowheads="1"/>
            </p:cNvSpPr>
            <p:nvPr/>
          </p:nvSpPr>
          <p:spPr bwMode="auto">
            <a:xfrm>
              <a:off x="1500188" y="4200525"/>
              <a:ext cx="554037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k-SK" sz="1600">
                  <a:solidFill>
                    <a:srgbClr val="000000"/>
                  </a:solidFill>
                  <a:latin typeface="Times" pitchFamily="18" charset="0"/>
                </a:rPr>
                <a:t>Stroj</a:t>
              </a:r>
              <a:r>
                <a:rPr lang="en-US" sz="1600">
                  <a:solidFill>
                    <a:srgbClr val="000000"/>
                  </a:solidFill>
                  <a:latin typeface="Times" pitchFamily="18" charset="0"/>
                </a:rPr>
                <a:t> 2</a:t>
              </a:r>
              <a:endParaRPr lang="en-US" sz="3200"/>
            </a:p>
          </p:txBody>
        </p:sp>
        <p:sp>
          <p:nvSpPr>
            <p:cNvPr id="106621" name="Freeform 770"/>
            <p:cNvSpPr>
              <a:spLocks/>
            </p:cNvSpPr>
            <p:nvPr/>
          </p:nvSpPr>
          <p:spPr bwMode="auto">
            <a:xfrm>
              <a:off x="2317750" y="3581400"/>
              <a:ext cx="5148263" cy="1303338"/>
            </a:xfrm>
            <a:custGeom>
              <a:avLst/>
              <a:gdLst>
                <a:gd name="T0" fmla="*/ 0 w 2878"/>
                <a:gd name="T1" fmla="*/ 0 h 718"/>
                <a:gd name="T2" fmla="*/ 0 w 2878"/>
                <a:gd name="T3" fmla="*/ 2147483647 h 718"/>
                <a:gd name="T4" fmla="*/ 2147483647 w 2878"/>
                <a:gd name="T5" fmla="*/ 2147483647 h 718"/>
                <a:gd name="T6" fmla="*/ 0 60000 65536"/>
                <a:gd name="T7" fmla="*/ 0 60000 65536"/>
                <a:gd name="T8" fmla="*/ 0 60000 65536"/>
                <a:gd name="T9" fmla="*/ 0 w 2878"/>
                <a:gd name="T10" fmla="*/ 0 h 718"/>
                <a:gd name="T11" fmla="*/ 2878 w 2878"/>
                <a:gd name="T12" fmla="*/ 718 h 7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78" h="718">
                  <a:moveTo>
                    <a:pt x="0" y="0"/>
                  </a:moveTo>
                  <a:lnTo>
                    <a:pt x="0" y="718"/>
                  </a:lnTo>
                  <a:lnTo>
                    <a:pt x="2878" y="71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22" name="Freeform 771"/>
            <p:cNvSpPr>
              <a:spLocks/>
            </p:cNvSpPr>
            <p:nvPr/>
          </p:nvSpPr>
          <p:spPr bwMode="auto">
            <a:xfrm>
              <a:off x="2825750" y="3983038"/>
              <a:ext cx="1028700" cy="131762"/>
            </a:xfrm>
            <a:custGeom>
              <a:avLst/>
              <a:gdLst>
                <a:gd name="T0" fmla="*/ 2147483647 w 575"/>
                <a:gd name="T1" fmla="*/ 2147483647 h 72"/>
                <a:gd name="T2" fmla="*/ 2147483647 w 575"/>
                <a:gd name="T3" fmla="*/ 2147483647 h 72"/>
                <a:gd name="T4" fmla="*/ 2147483647 w 575"/>
                <a:gd name="T5" fmla="*/ 2147483647 h 72"/>
                <a:gd name="T6" fmla="*/ 2147483647 w 575"/>
                <a:gd name="T7" fmla="*/ 2147483647 h 72"/>
                <a:gd name="T8" fmla="*/ 2147483647 w 575"/>
                <a:gd name="T9" fmla="*/ 2147483647 h 72"/>
                <a:gd name="T10" fmla="*/ 2147483647 w 575"/>
                <a:gd name="T11" fmla="*/ 2147483647 h 72"/>
                <a:gd name="T12" fmla="*/ 2147483647 w 575"/>
                <a:gd name="T13" fmla="*/ 0 h 72"/>
                <a:gd name="T14" fmla="*/ 2147483647 w 575"/>
                <a:gd name="T15" fmla="*/ 0 h 72"/>
                <a:gd name="T16" fmla="*/ 2147483647 w 575"/>
                <a:gd name="T17" fmla="*/ 2147483647 h 72"/>
                <a:gd name="T18" fmla="*/ 0 w 575"/>
                <a:gd name="T19" fmla="*/ 2147483647 h 72"/>
                <a:gd name="T20" fmla="*/ 0 w 575"/>
                <a:gd name="T21" fmla="*/ 2147483647 h 72"/>
                <a:gd name="T22" fmla="*/ 2147483647 w 575"/>
                <a:gd name="T23" fmla="*/ 2147483647 h 72"/>
                <a:gd name="T24" fmla="*/ 2147483647 w 575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5"/>
                <a:gd name="T40" fmla="*/ 0 h 72"/>
                <a:gd name="T41" fmla="*/ 575 w 575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5" h="72">
                  <a:moveTo>
                    <a:pt x="5" y="72"/>
                  </a:moveTo>
                  <a:lnTo>
                    <a:pt x="569" y="72"/>
                  </a:lnTo>
                  <a:lnTo>
                    <a:pt x="573" y="70"/>
                  </a:lnTo>
                  <a:lnTo>
                    <a:pt x="575" y="66"/>
                  </a:lnTo>
                  <a:lnTo>
                    <a:pt x="575" y="6"/>
                  </a:lnTo>
                  <a:lnTo>
                    <a:pt x="573" y="2"/>
                  </a:lnTo>
                  <a:lnTo>
                    <a:pt x="56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5" y="72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23" name="Freeform 772"/>
            <p:cNvSpPr>
              <a:spLocks/>
            </p:cNvSpPr>
            <p:nvPr/>
          </p:nvSpPr>
          <p:spPr bwMode="auto">
            <a:xfrm>
              <a:off x="2825750" y="4006850"/>
              <a:ext cx="1588" cy="84138"/>
            </a:xfrm>
            <a:custGeom>
              <a:avLst/>
              <a:gdLst>
                <a:gd name="T0" fmla="*/ 0 w 1588"/>
                <a:gd name="T1" fmla="*/ 2147483647 h 46"/>
                <a:gd name="T2" fmla="*/ 0 w 1588"/>
                <a:gd name="T3" fmla="*/ 0 h 46"/>
                <a:gd name="T4" fmla="*/ 0 w 1588"/>
                <a:gd name="T5" fmla="*/ 2147483647 h 46"/>
                <a:gd name="T6" fmla="*/ 0 60000 65536"/>
                <a:gd name="T7" fmla="*/ 0 60000 65536"/>
                <a:gd name="T8" fmla="*/ 0 60000 65536"/>
                <a:gd name="T9" fmla="*/ 0 w 1588"/>
                <a:gd name="T10" fmla="*/ 0 h 46"/>
                <a:gd name="T11" fmla="*/ 1588 w 1588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46">
                  <a:moveTo>
                    <a:pt x="0" y="46"/>
                  </a:move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24" name="Freeform 773"/>
            <p:cNvSpPr>
              <a:spLocks/>
            </p:cNvSpPr>
            <p:nvPr/>
          </p:nvSpPr>
          <p:spPr bwMode="auto">
            <a:xfrm>
              <a:off x="3338513" y="4233863"/>
              <a:ext cx="1546225" cy="128587"/>
            </a:xfrm>
            <a:custGeom>
              <a:avLst/>
              <a:gdLst>
                <a:gd name="T0" fmla="*/ 2147483647 w 864"/>
                <a:gd name="T1" fmla="*/ 2147483647 h 71"/>
                <a:gd name="T2" fmla="*/ 2147483647 w 864"/>
                <a:gd name="T3" fmla="*/ 2147483647 h 71"/>
                <a:gd name="T4" fmla="*/ 2147483647 w 864"/>
                <a:gd name="T5" fmla="*/ 2147483647 h 71"/>
                <a:gd name="T6" fmla="*/ 2147483647 w 864"/>
                <a:gd name="T7" fmla="*/ 2147483647 h 71"/>
                <a:gd name="T8" fmla="*/ 2147483647 w 864"/>
                <a:gd name="T9" fmla="*/ 2147483647 h 71"/>
                <a:gd name="T10" fmla="*/ 2147483647 w 864"/>
                <a:gd name="T11" fmla="*/ 2147483647 h 71"/>
                <a:gd name="T12" fmla="*/ 2147483647 w 864"/>
                <a:gd name="T13" fmla="*/ 0 h 71"/>
                <a:gd name="T14" fmla="*/ 2147483647 w 864"/>
                <a:gd name="T15" fmla="*/ 0 h 71"/>
                <a:gd name="T16" fmla="*/ 2147483647 w 864"/>
                <a:gd name="T17" fmla="*/ 2147483647 h 71"/>
                <a:gd name="T18" fmla="*/ 0 w 864"/>
                <a:gd name="T19" fmla="*/ 2147483647 h 71"/>
                <a:gd name="T20" fmla="*/ 0 w 864"/>
                <a:gd name="T21" fmla="*/ 2147483647 h 71"/>
                <a:gd name="T22" fmla="*/ 2147483647 w 864"/>
                <a:gd name="T23" fmla="*/ 2147483647 h 71"/>
                <a:gd name="T24" fmla="*/ 2147483647 w 864"/>
                <a:gd name="T25" fmla="*/ 2147483647 h 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4"/>
                <a:gd name="T40" fmla="*/ 0 h 71"/>
                <a:gd name="T41" fmla="*/ 864 w 864"/>
                <a:gd name="T42" fmla="*/ 71 h 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4" h="71">
                  <a:moveTo>
                    <a:pt x="6" y="71"/>
                  </a:moveTo>
                  <a:lnTo>
                    <a:pt x="858" y="71"/>
                  </a:lnTo>
                  <a:lnTo>
                    <a:pt x="863" y="69"/>
                  </a:lnTo>
                  <a:lnTo>
                    <a:pt x="864" y="66"/>
                  </a:lnTo>
                  <a:lnTo>
                    <a:pt x="864" y="5"/>
                  </a:lnTo>
                  <a:lnTo>
                    <a:pt x="863" y="1"/>
                  </a:lnTo>
                  <a:lnTo>
                    <a:pt x="858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0" y="66"/>
                  </a:lnTo>
                  <a:lnTo>
                    <a:pt x="2" y="69"/>
                  </a:lnTo>
                  <a:lnTo>
                    <a:pt x="6" y="71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6625" name="Freeform 774"/>
            <p:cNvSpPr>
              <a:spLocks/>
            </p:cNvSpPr>
            <p:nvPr/>
          </p:nvSpPr>
          <p:spPr bwMode="auto">
            <a:xfrm>
              <a:off x="3338513" y="4276725"/>
              <a:ext cx="1587" cy="82550"/>
            </a:xfrm>
            <a:custGeom>
              <a:avLst/>
              <a:gdLst>
                <a:gd name="T0" fmla="*/ 0 w 1587"/>
                <a:gd name="T1" fmla="*/ 2147483647 h 46"/>
                <a:gd name="T2" fmla="*/ 0 w 1587"/>
                <a:gd name="T3" fmla="*/ 0 h 46"/>
                <a:gd name="T4" fmla="*/ 0 w 1587"/>
                <a:gd name="T5" fmla="*/ 2147483647 h 46"/>
                <a:gd name="T6" fmla="*/ 0 60000 65536"/>
                <a:gd name="T7" fmla="*/ 0 60000 65536"/>
                <a:gd name="T8" fmla="*/ 0 60000 65536"/>
                <a:gd name="T9" fmla="*/ 0 w 1587"/>
                <a:gd name="T10" fmla="*/ 0 h 46"/>
                <a:gd name="T11" fmla="*/ 1587 w 1587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46">
                  <a:moveTo>
                    <a:pt x="0" y="46"/>
                  </a:move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3044759078"/>
      </p:ext>
    </p:extLst>
  </p:cSld>
  <p:clrMapOvr>
    <a:masterClrMapping/>
  </p:clrMapOvr>
  <p:transition spd="med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19023" y="1372230"/>
            <a:ext cx="8539228" cy="2412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Greedy </a:t>
            </a:r>
            <a:r>
              <a:rPr lang="sk-SK" b="1" dirty="0">
                <a:solidFill>
                  <a:srgbClr val="FF0000"/>
                </a:solidFill>
              </a:rPr>
              <a:t>stratégia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dirty="0"/>
              <a:t>1. </a:t>
            </a:r>
            <a:r>
              <a:rPr lang="en-US" dirty="0" err="1"/>
              <a:t>Utriedim</a:t>
            </a:r>
            <a:r>
              <a:rPr lang="en-US" dirty="0"/>
              <a:t> </a:t>
            </a:r>
            <a:r>
              <a:rPr lang="sk-SK" dirty="0"/>
              <a:t>úlohy podľa času štartu.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dirty="0"/>
              <a:t>2. Zoberiem prvú úlohu a priradím ju stroju ktorý nič nerobí. Ak </a:t>
            </a:r>
            <a:r>
              <a:rPr lang="sk-SK" dirty="0" err="1"/>
              <a:t>taky</a:t>
            </a:r>
            <a:r>
              <a:rPr lang="sk-SK" dirty="0"/>
              <a:t> stroj nemám tak pridám stroj. Úlohu zo zoznamu odstránim.</a:t>
            </a:r>
            <a:endParaRPr lang="en-US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sk-SK" sz="2800" dirty="0"/>
              <a:t>Zložitosť</a:t>
            </a:r>
            <a:r>
              <a:rPr lang="en-US" sz="2800" dirty="0"/>
              <a:t>: </a:t>
            </a:r>
            <a:r>
              <a:rPr lang="en-US" sz="2800" b="1" dirty="0"/>
              <a:t>O(n log n)</a:t>
            </a:r>
            <a:r>
              <a:rPr lang="en-US" sz="2800" dirty="0"/>
              <a:t>. 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Problém rozvrhovania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539604"/>
      </p:ext>
    </p:extLst>
  </p:cSld>
  <p:clrMapOvr>
    <a:masterClrMapping/>
  </p:clrMapOvr>
  <p:transition spd="med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23157" y="1284980"/>
            <a:ext cx="8851900" cy="329764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u="sng" dirty="0" err="1"/>
              <a:t>Vstup</a:t>
            </a:r>
            <a:r>
              <a:rPr lang="en-US" sz="2400" dirty="0"/>
              <a:t>:</a:t>
            </a:r>
            <a:br>
              <a:rPr lang="sk-SK" sz="2400" dirty="0"/>
            </a:br>
            <a:r>
              <a:rPr lang="sk-SK" sz="2400" dirty="0"/>
              <a:t>	množina </a:t>
            </a:r>
            <a:r>
              <a:rPr lang="en-US" sz="2400" dirty="0"/>
              <a:t>7 </a:t>
            </a:r>
            <a:r>
              <a:rPr lang="sk-SK" sz="2400" dirty="0"/>
              <a:t>úloh</a:t>
            </a:r>
            <a:r>
              <a:rPr lang="en-US" sz="2400" dirty="0"/>
              <a:t>, </a:t>
            </a:r>
            <a:r>
              <a:rPr lang="en-US" sz="2400" dirty="0" err="1"/>
              <a:t>kto</a:t>
            </a:r>
            <a:r>
              <a:rPr lang="sk-SK" sz="2400" dirty="0" err="1"/>
              <a:t>ré</a:t>
            </a:r>
            <a:r>
              <a:rPr lang="sk-SK" sz="2400" dirty="0"/>
              <a:t> majú časové periódy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400" dirty="0">
                <a:solidFill>
                  <a:srgbClr val="00B050"/>
                </a:solidFill>
              </a:rPr>
              <a:t>[1,4]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70C0"/>
                </a:solidFill>
              </a:rPr>
              <a:t>[1,3]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CC00"/>
                </a:solidFill>
              </a:rPr>
              <a:t>[2,5]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3300"/>
                </a:solidFill>
              </a:rPr>
              <a:t>[3,7]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[4,7]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7030A0"/>
                </a:solidFill>
              </a:rPr>
              <a:t>[6,9]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92D050"/>
                </a:solidFill>
              </a:rPr>
              <a:t>[7,8]</a:t>
            </a:r>
            <a:endParaRPr lang="sk-SK" sz="2400" dirty="0">
              <a:solidFill>
                <a:srgbClr val="92D050"/>
              </a:solidFill>
            </a:endParaRPr>
          </a:p>
          <a:p>
            <a:pPr marL="1257300" lvl="2" indent="0">
              <a:lnSpc>
                <a:spcPct val="90000"/>
              </a:lnSpc>
              <a:buNone/>
            </a:pPr>
            <a:r>
              <a:rPr lang="sk-SK" sz="2400" dirty="0"/>
              <a:t>	</a:t>
            </a:r>
            <a:r>
              <a:rPr lang="en-US" sz="2400" dirty="0"/>
              <a:t>(</a:t>
            </a:r>
            <a:r>
              <a:rPr lang="sk-SK" sz="2400" dirty="0"/>
              <a:t>usporiadané podľa začiatku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u="sng" dirty="0"/>
              <a:t>Výstup</a:t>
            </a:r>
            <a:r>
              <a:rPr lang="en-US" sz="2400" dirty="0"/>
              <a:t>: </a:t>
            </a:r>
            <a:br>
              <a:rPr lang="sk-SK" sz="2400" dirty="0"/>
            </a:br>
            <a:r>
              <a:rPr lang="sk-SK" sz="2400" dirty="0"/>
              <a:t>	Minimálny počet strojov, na ktorých je možné vykonať </a:t>
            </a:r>
            <a:br>
              <a:rPr lang="sk-SK" sz="2400" dirty="0"/>
            </a:br>
            <a:r>
              <a:rPr lang="sk-SK" sz="2400" dirty="0"/>
              <a:t>	všetky úlohy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u="sng" dirty="0"/>
              <a:t>Riešenie</a:t>
            </a:r>
            <a:r>
              <a:rPr lang="sk-SK" sz="2400" dirty="0"/>
              <a:t>:</a:t>
            </a:r>
            <a:endParaRPr lang="en-US" sz="2400" dirty="0"/>
          </a:p>
        </p:txBody>
      </p:sp>
      <p:sp>
        <p:nvSpPr>
          <p:cNvPr id="109653" name="Line 686"/>
          <p:cNvSpPr>
            <a:spLocks noChangeShapeType="1"/>
          </p:cNvSpPr>
          <p:nvPr/>
        </p:nvSpPr>
        <p:spPr bwMode="auto">
          <a:xfrm flipV="1">
            <a:off x="3375882" y="6059911"/>
            <a:ext cx="3720" cy="145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54" name="Line 687"/>
          <p:cNvSpPr>
            <a:spLocks noChangeShapeType="1"/>
          </p:cNvSpPr>
          <p:nvPr/>
        </p:nvSpPr>
        <p:spPr bwMode="auto">
          <a:xfrm>
            <a:off x="3074536" y="6059911"/>
            <a:ext cx="604551" cy="179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55" name="Rectangle 688"/>
          <p:cNvSpPr>
            <a:spLocks noChangeArrowheads="1"/>
          </p:cNvSpPr>
          <p:nvPr/>
        </p:nvSpPr>
        <p:spPr bwMode="auto">
          <a:xfrm>
            <a:off x="3369902" y="641812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1</a:t>
            </a:r>
            <a:endParaRPr lang="en-US" sz="2400" b="1" dirty="0"/>
          </a:p>
        </p:txBody>
      </p:sp>
      <p:sp>
        <p:nvSpPr>
          <p:cNvPr id="109656" name="Line 689"/>
          <p:cNvSpPr>
            <a:spLocks noChangeShapeType="1"/>
          </p:cNvSpPr>
          <p:nvPr/>
        </p:nvSpPr>
        <p:spPr bwMode="auto">
          <a:xfrm flipV="1">
            <a:off x="8201137" y="6059911"/>
            <a:ext cx="3720" cy="145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57" name="Line 690"/>
          <p:cNvSpPr>
            <a:spLocks noChangeShapeType="1"/>
          </p:cNvSpPr>
          <p:nvPr/>
        </p:nvSpPr>
        <p:spPr bwMode="auto">
          <a:xfrm>
            <a:off x="7899791" y="6059911"/>
            <a:ext cx="604551" cy="179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58" name="Rectangle 691"/>
          <p:cNvSpPr>
            <a:spLocks noChangeArrowheads="1"/>
          </p:cNvSpPr>
          <p:nvPr/>
        </p:nvSpPr>
        <p:spPr bwMode="auto">
          <a:xfrm>
            <a:off x="8195157" y="641812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9</a:t>
            </a:r>
            <a:endParaRPr lang="en-US" sz="2400" b="1"/>
          </a:p>
        </p:txBody>
      </p:sp>
      <p:sp>
        <p:nvSpPr>
          <p:cNvPr id="109659" name="Line 692"/>
          <p:cNvSpPr>
            <a:spLocks noChangeShapeType="1"/>
          </p:cNvSpPr>
          <p:nvPr/>
        </p:nvSpPr>
        <p:spPr bwMode="auto">
          <a:xfrm flipV="1">
            <a:off x="7600304" y="6059911"/>
            <a:ext cx="1861" cy="145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60" name="Line 693"/>
          <p:cNvSpPr>
            <a:spLocks noChangeShapeType="1"/>
          </p:cNvSpPr>
          <p:nvPr/>
        </p:nvSpPr>
        <p:spPr bwMode="auto">
          <a:xfrm>
            <a:off x="7298959" y="6059911"/>
            <a:ext cx="600832" cy="179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61" name="Rectangle 694"/>
          <p:cNvSpPr>
            <a:spLocks noChangeArrowheads="1"/>
          </p:cNvSpPr>
          <p:nvPr/>
        </p:nvSpPr>
        <p:spPr bwMode="auto">
          <a:xfrm>
            <a:off x="7592465" y="641812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8</a:t>
            </a:r>
            <a:endParaRPr lang="en-US" sz="2400" b="1"/>
          </a:p>
        </p:txBody>
      </p:sp>
      <p:sp>
        <p:nvSpPr>
          <p:cNvPr id="109662" name="Line 695"/>
          <p:cNvSpPr>
            <a:spLocks noChangeShapeType="1"/>
          </p:cNvSpPr>
          <p:nvPr/>
        </p:nvSpPr>
        <p:spPr bwMode="auto">
          <a:xfrm flipV="1">
            <a:off x="6997613" y="6059911"/>
            <a:ext cx="1861" cy="145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63" name="Line 696"/>
          <p:cNvSpPr>
            <a:spLocks noChangeShapeType="1"/>
          </p:cNvSpPr>
          <p:nvPr/>
        </p:nvSpPr>
        <p:spPr bwMode="auto">
          <a:xfrm>
            <a:off x="6694407" y="6059911"/>
            <a:ext cx="604551" cy="179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64" name="Rectangle 697"/>
          <p:cNvSpPr>
            <a:spLocks noChangeArrowheads="1"/>
          </p:cNvSpPr>
          <p:nvPr/>
        </p:nvSpPr>
        <p:spPr bwMode="auto">
          <a:xfrm>
            <a:off x="6989774" y="641812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7</a:t>
            </a:r>
            <a:endParaRPr lang="en-US" sz="2400" b="1"/>
          </a:p>
        </p:txBody>
      </p:sp>
      <p:sp>
        <p:nvSpPr>
          <p:cNvPr id="109665" name="Line 698"/>
          <p:cNvSpPr>
            <a:spLocks noChangeShapeType="1"/>
          </p:cNvSpPr>
          <p:nvPr/>
        </p:nvSpPr>
        <p:spPr bwMode="auto">
          <a:xfrm flipV="1">
            <a:off x="6393061" y="6059911"/>
            <a:ext cx="1860" cy="145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66" name="Line 699"/>
          <p:cNvSpPr>
            <a:spLocks noChangeShapeType="1"/>
          </p:cNvSpPr>
          <p:nvPr/>
        </p:nvSpPr>
        <p:spPr bwMode="auto">
          <a:xfrm>
            <a:off x="6091715" y="6059911"/>
            <a:ext cx="602692" cy="179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67" name="Rectangle 700"/>
          <p:cNvSpPr>
            <a:spLocks noChangeArrowheads="1"/>
          </p:cNvSpPr>
          <p:nvPr/>
        </p:nvSpPr>
        <p:spPr bwMode="auto">
          <a:xfrm>
            <a:off x="6385222" y="641812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6</a:t>
            </a:r>
            <a:endParaRPr lang="en-US" sz="2400" b="1"/>
          </a:p>
        </p:txBody>
      </p:sp>
      <p:sp>
        <p:nvSpPr>
          <p:cNvPr id="109668" name="Line 701"/>
          <p:cNvSpPr>
            <a:spLocks noChangeShapeType="1"/>
          </p:cNvSpPr>
          <p:nvPr/>
        </p:nvSpPr>
        <p:spPr bwMode="auto">
          <a:xfrm flipV="1">
            <a:off x="5788509" y="6059911"/>
            <a:ext cx="3720" cy="145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69" name="Line 702"/>
          <p:cNvSpPr>
            <a:spLocks noChangeShapeType="1"/>
          </p:cNvSpPr>
          <p:nvPr/>
        </p:nvSpPr>
        <p:spPr bwMode="auto">
          <a:xfrm>
            <a:off x="5487163" y="6059911"/>
            <a:ext cx="604553" cy="179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70" name="Rectangle 703"/>
          <p:cNvSpPr>
            <a:spLocks noChangeArrowheads="1"/>
          </p:cNvSpPr>
          <p:nvPr/>
        </p:nvSpPr>
        <p:spPr bwMode="auto">
          <a:xfrm>
            <a:off x="5782530" y="641812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5</a:t>
            </a:r>
            <a:endParaRPr lang="en-US" sz="2400" b="1"/>
          </a:p>
        </p:txBody>
      </p:sp>
      <p:sp>
        <p:nvSpPr>
          <p:cNvPr id="109671" name="Line 704"/>
          <p:cNvSpPr>
            <a:spLocks noChangeShapeType="1"/>
          </p:cNvSpPr>
          <p:nvPr/>
        </p:nvSpPr>
        <p:spPr bwMode="auto">
          <a:xfrm flipV="1">
            <a:off x="5185817" y="6059911"/>
            <a:ext cx="1861" cy="145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72" name="Line 705"/>
          <p:cNvSpPr>
            <a:spLocks noChangeShapeType="1"/>
          </p:cNvSpPr>
          <p:nvPr/>
        </p:nvSpPr>
        <p:spPr bwMode="auto">
          <a:xfrm>
            <a:off x="4884471" y="6059911"/>
            <a:ext cx="602692" cy="179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73" name="Rectangle 706"/>
          <p:cNvSpPr>
            <a:spLocks noChangeArrowheads="1"/>
          </p:cNvSpPr>
          <p:nvPr/>
        </p:nvSpPr>
        <p:spPr bwMode="auto">
          <a:xfrm>
            <a:off x="5178909" y="641812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4</a:t>
            </a:r>
            <a:endParaRPr lang="en-US" sz="2400" b="1"/>
          </a:p>
        </p:txBody>
      </p:sp>
      <p:sp>
        <p:nvSpPr>
          <p:cNvPr id="109674" name="Line 707"/>
          <p:cNvSpPr>
            <a:spLocks noChangeShapeType="1"/>
          </p:cNvSpPr>
          <p:nvPr/>
        </p:nvSpPr>
        <p:spPr bwMode="auto">
          <a:xfrm flipV="1">
            <a:off x="4583125" y="6059911"/>
            <a:ext cx="3720" cy="145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75" name="Line 708"/>
          <p:cNvSpPr>
            <a:spLocks noChangeShapeType="1"/>
          </p:cNvSpPr>
          <p:nvPr/>
        </p:nvSpPr>
        <p:spPr bwMode="auto">
          <a:xfrm>
            <a:off x="4281779" y="6059911"/>
            <a:ext cx="602692" cy="179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76" name="Rectangle 709"/>
          <p:cNvSpPr>
            <a:spLocks noChangeArrowheads="1"/>
          </p:cNvSpPr>
          <p:nvPr/>
        </p:nvSpPr>
        <p:spPr bwMode="auto">
          <a:xfrm>
            <a:off x="4577146" y="641812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3</a:t>
            </a:r>
            <a:endParaRPr lang="en-US" sz="2400" b="1"/>
          </a:p>
        </p:txBody>
      </p:sp>
      <p:sp>
        <p:nvSpPr>
          <p:cNvPr id="109677" name="Line 710"/>
          <p:cNvSpPr>
            <a:spLocks noChangeShapeType="1"/>
          </p:cNvSpPr>
          <p:nvPr/>
        </p:nvSpPr>
        <p:spPr bwMode="auto">
          <a:xfrm flipV="1">
            <a:off x="3980433" y="6059911"/>
            <a:ext cx="1861" cy="145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78" name="Line 711"/>
          <p:cNvSpPr>
            <a:spLocks noChangeShapeType="1"/>
          </p:cNvSpPr>
          <p:nvPr/>
        </p:nvSpPr>
        <p:spPr bwMode="auto">
          <a:xfrm>
            <a:off x="3679087" y="6059911"/>
            <a:ext cx="602692" cy="179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79" name="Rectangle 712"/>
          <p:cNvSpPr>
            <a:spLocks noChangeArrowheads="1"/>
          </p:cNvSpPr>
          <p:nvPr/>
        </p:nvSpPr>
        <p:spPr bwMode="auto">
          <a:xfrm>
            <a:off x="3972595" y="641812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2</a:t>
            </a:r>
            <a:endParaRPr lang="en-US" sz="2400" b="1"/>
          </a:p>
        </p:txBody>
      </p:sp>
      <p:sp>
        <p:nvSpPr>
          <p:cNvPr id="171721" name="Freeform 713"/>
          <p:cNvSpPr>
            <a:spLocks/>
          </p:cNvSpPr>
          <p:nvPr/>
        </p:nvSpPr>
        <p:spPr bwMode="auto">
          <a:xfrm>
            <a:off x="3368441" y="5607112"/>
            <a:ext cx="1808075" cy="148659"/>
          </a:xfrm>
          <a:custGeom>
            <a:avLst/>
            <a:gdLst>
              <a:gd name="T0" fmla="*/ 2147483647 w 863"/>
              <a:gd name="T1" fmla="*/ 2147483647 h 72"/>
              <a:gd name="T2" fmla="*/ 2147483647 w 863"/>
              <a:gd name="T3" fmla="*/ 2147483647 h 72"/>
              <a:gd name="T4" fmla="*/ 2147483647 w 863"/>
              <a:gd name="T5" fmla="*/ 2147483647 h 72"/>
              <a:gd name="T6" fmla="*/ 2147483647 w 863"/>
              <a:gd name="T7" fmla="*/ 2147483647 h 72"/>
              <a:gd name="T8" fmla="*/ 2147483647 w 863"/>
              <a:gd name="T9" fmla="*/ 2147483647 h 72"/>
              <a:gd name="T10" fmla="*/ 2147483647 w 863"/>
              <a:gd name="T11" fmla="*/ 2147483647 h 72"/>
              <a:gd name="T12" fmla="*/ 2147483647 w 863"/>
              <a:gd name="T13" fmla="*/ 0 h 72"/>
              <a:gd name="T14" fmla="*/ 2147483647 w 863"/>
              <a:gd name="T15" fmla="*/ 0 h 72"/>
              <a:gd name="T16" fmla="*/ 2147483647 w 863"/>
              <a:gd name="T17" fmla="*/ 2147483647 h 72"/>
              <a:gd name="T18" fmla="*/ 0 w 863"/>
              <a:gd name="T19" fmla="*/ 2147483647 h 72"/>
              <a:gd name="T20" fmla="*/ 0 w 863"/>
              <a:gd name="T21" fmla="*/ 2147483647 h 72"/>
              <a:gd name="T22" fmla="*/ 2147483647 w 863"/>
              <a:gd name="T23" fmla="*/ 2147483647 h 72"/>
              <a:gd name="T24" fmla="*/ 2147483647 w 863"/>
              <a:gd name="T25" fmla="*/ 2147483647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63"/>
              <a:gd name="T40" fmla="*/ 0 h 72"/>
              <a:gd name="T41" fmla="*/ 863 w 863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63" h="72">
                <a:moveTo>
                  <a:pt x="5" y="72"/>
                </a:moveTo>
                <a:lnTo>
                  <a:pt x="857" y="72"/>
                </a:lnTo>
                <a:lnTo>
                  <a:pt x="861" y="70"/>
                </a:lnTo>
                <a:lnTo>
                  <a:pt x="863" y="66"/>
                </a:lnTo>
                <a:lnTo>
                  <a:pt x="863" y="6"/>
                </a:lnTo>
                <a:lnTo>
                  <a:pt x="861" y="2"/>
                </a:lnTo>
                <a:lnTo>
                  <a:pt x="857" y="0"/>
                </a:lnTo>
                <a:lnTo>
                  <a:pt x="5" y="0"/>
                </a:lnTo>
                <a:lnTo>
                  <a:pt x="2" y="2"/>
                </a:lnTo>
                <a:lnTo>
                  <a:pt x="0" y="6"/>
                </a:lnTo>
                <a:lnTo>
                  <a:pt x="0" y="66"/>
                </a:lnTo>
                <a:lnTo>
                  <a:pt x="2" y="70"/>
                </a:lnTo>
                <a:lnTo>
                  <a:pt x="5" y="72"/>
                </a:lnTo>
                <a:close/>
              </a:path>
            </a:pathLst>
          </a:custGeom>
          <a:solidFill>
            <a:srgbClr val="00B05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1723" name="Freeform 715"/>
          <p:cNvSpPr>
            <a:spLocks/>
          </p:cNvSpPr>
          <p:nvPr/>
        </p:nvSpPr>
        <p:spPr bwMode="auto">
          <a:xfrm>
            <a:off x="4573825" y="5331290"/>
            <a:ext cx="2412627" cy="148659"/>
          </a:xfrm>
          <a:custGeom>
            <a:avLst/>
            <a:gdLst>
              <a:gd name="T0" fmla="*/ 2147483647 w 1151"/>
              <a:gd name="T1" fmla="*/ 2147483647 h 72"/>
              <a:gd name="T2" fmla="*/ 2147483647 w 1151"/>
              <a:gd name="T3" fmla="*/ 2147483647 h 72"/>
              <a:gd name="T4" fmla="*/ 2147483647 w 1151"/>
              <a:gd name="T5" fmla="*/ 2147483647 h 72"/>
              <a:gd name="T6" fmla="*/ 2147483647 w 1151"/>
              <a:gd name="T7" fmla="*/ 2147483647 h 72"/>
              <a:gd name="T8" fmla="*/ 2147483647 w 1151"/>
              <a:gd name="T9" fmla="*/ 2147483647 h 72"/>
              <a:gd name="T10" fmla="*/ 2147483647 w 1151"/>
              <a:gd name="T11" fmla="*/ 2147483647 h 72"/>
              <a:gd name="T12" fmla="*/ 2147483647 w 1151"/>
              <a:gd name="T13" fmla="*/ 0 h 72"/>
              <a:gd name="T14" fmla="*/ 2147483647 w 1151"/>
              <a:gd name="T15" fmla="*/ 0 h 72"/>
              <a:gd name="T16" fmla="*/ 2147483647 w 1151"/>
              <a:gd name="T17" fmla="*/ 2147483647 h 72"/>
              <a:gd name="T18" fmla="*/ 0 w 1151"/>
              <a:gd name="T19" fmla="*/ 2147483647 h 72"/>
              <a:gd name="T20" fmla="*/ 0 w 1151"/>
              <a:gd name="T21" fmla="*/ 2147483647 h 72"/>
              <a:gd name="T22" fmla="*/ 2147483647 w 1151"/>
              <a:gd name="T23" fmla="*/ 2147483647 h 72"/>
              <a:gd name="T24" fmla="*/ 2147483647 w 1151"/>
              <a:gd name="T25" fmla="*/ 2147483647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51"/>
              <a:gd name="T40" fmla="*/ 0 h 72"/>
              <a:gd name="T41" fmla="*/ 1151 w 1151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51" h="72">
                <a:moveTo>
                  <a:pt x="6" y="72"/>
                </a:moveTo>
                <a:lnTo>
                  <a:pt x="1146" y="72"/>
                </a:lnTo>
                <a:lnTo>
                  <a:pt x="1150" y="70"/>
                </a:lnTo>
                <a:lnTo>
                  <a:pt x="1151" y="66"/>
                </a:lnTo>
                <a:lnTo>
                  <a:pt x="1151" y="6"/>
                </a:lnTo>
                <a:lnTo>
                  <a:pt x="1150" y="2"/>
                </a:lnTo>
                <a:lnTo>
                  <a:pt x="1146" y="0"/>
                </a:lnTo>
                <a:lnTo>
                  <a:pt x="6" y="0"/>
                </a:lnTo>
                <a:lnTo>
                  <a:pt x="2" y="2"/>
                </a:lnTo>
                <a:lnTo>
                  <a:pt x="0" y="6"/>
                </a:lnTo>
                <a:lnTo>
                  <a:pt x="0" y="66"/>
                </a:lnTo>
                <a:lnTo>
                  <a:pt x="2" y="70"/>
                </a:lnTo>
                <a:lnTo>
                  <a:pt x="6" y="72"/>
                </a:lnTo>
                <a:close/>
              </a:path>
            </a:pathLst>
          </a:custGeom>
          <a:solidFill>
            <a:srgbClr val="FF33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1727" name="Freeform 719"/>
          <p:cNvSpPr>
            <a:spLocks/>
          </p:cNvSpPr>
          <p:nvPr/>
        </p:nvSpPr>
        <p:spPr bwMode="auto">
          <a:xfrm>
            <a:off x="6383760" y="5019304"/>
            <a:ext cx="1809936" cy="145076"/>
          </a:xfrm>
          <a:custGeom>
            <a:avLst/>
            <a:gdLst>
              <a:gd name="T0" fmla="*/ 2147483647 w 863"/>
              <a:gd name="T1" fmla="*/ 2147483647 h 71"/>
              <a:gd name="T2" fmla="*/ 2147483647 w 863"/>
              <a:gd name="T3" fmla="*/ 2147483647 h 71"/>
              <a:gd name="T4" fmla="*/ 2147483647 w 863"/>
              <a:gd name="T5" fmla="*/ 2147483647 h 71"/>
              <a:gd name="T6" fmla="*/ 2147483647 w 863"/>
              <a:gd name="T7" fmla="*/ 2147483647 h 71"/>
              <a:gd name="T8" fmla="*/ 2147483647 w 863"/>
              <a:gd name="T9" fmla="*/ 2147483647 h 71"/>
              <a:gd name="T10" fmla="*/ 2147483647 w 863"/>
              <a:gd name="T11" fmla="*/ 2147483647 h 71"/>
              <a:gd name="T12" fmla="*/ 2147483647 w 863"/>
              <a:gd name="T13" fmla="*/ 0 h 71"/>
              <a:gd name="T14" fmla="*/ 2147483647 w 863"/>
              <a:gd name="T15" fmla="*/ 0 h 71"/>
              <a:gd name="T16" fmla="*/ 2147483647 w 863"/>
              <a:gd name="T17" fmla="*/ 2147483647 h 71"/>
              <a:gd name="T18" fmla="*/ 0 w 863"/>
              <a:gd name="T19" fmla="*/ 2147483647 h 71"/>
              <a:gd name="T20" fmla="*/ 0 w 863"/>
              <a:gd name="T21" fmla="*/ 2147483647 h 71"/>
              <a:gd name="T22" fmla="*/ 2147483647 w 863"/>
              <a:gd name="T23" fmla="*/ 2147483647 h 71"/>
              <a:gd name="T24" fmla="*/ 2147483647 w 863"/>
              <a:gd name="T25" fmla="*/ 2147483647 h 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63"/>
              <a:gd name="T40" fmla="*/ 0 h 71"/>
              <a:gd name="T41" fmla="*/ 863 w 863"/>
              <a:gd name="T42" fmla="*/ 71 h 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63" h="71">
                <a:moveTo>
                  <a:pt x="5" y="71"/>
                </a:moveTo>
                <a:lnTo>
                  <a:pt x="857" y="71"/>
                </a:lnTo>
                <a:lnTo>
                  <a:pt x="862" y="69"/>
                </a:lnTo>
                <a:lnTo>
                  <a:pt x="863" y="66"/>
                </a:lnTo>
                <a:lnTo>
                  <a:pt x="863" y="5"/>
                </a:lnTo>
                <a:lnTo>
                  <a:pt x="862" y="1"/>
                </a:lnTo>
                <a:lnTo>
                  <a:pt x="857" y="0"/>
                </a:lnTo>
                <a:lnTo>
                  <a:pt x="5" y="0"/>
                </a:lnTo>
                <a:lnTo>
                  <a:pt x="2" y="1"/>
                </a:lnTo>
                <a:lnTo>
                  <a:pt x="0" y="5"/>
                </a:lnTo>
                <a:lnTo>
                  <a:pt x="0" y="66"/>
                </a:lnTo>
                <a:lnTo>
                  <a:pt x="2" y="69"/>
                </a:lnTo>
                <a:lnTo>
                  <a:pt x="5" y="71"/>
                </a:lnTo>
                <a:close/>
              </a:path>
            </a:pathLst>
          </a:custGeom>
          <a:solidFill>
            <a:srgbClr val="7030A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1729" name="Freeform 721"/>
          <p:cNvSpPr>
            <a:spLocks/>
          </p:cNvSpPr>
          <p:nvPr/>
        </p:nvSpPr>
        <p:spPr bwMode="auto">
          <a:xfrm>
            <a:off x="6986452" y="5607114"/>
            <a:ext cx="602692" cy="148657"/>
          </a:xfrm>
          <a:custGeom>
            <a:avLst/>
            <a:gdLst>
              <a:gd name="T0" fmla="*/ 2147483647 w 288"/>
              <a:gd name="T1" fmla="*/ 2147483647 h 72"/>
              <a:gd name="T2" fmla="*/ 2147483647 w 288"/>
              <a:gd name="T3" fmla="*/ 2147483647 h 72"/>
              <a:gd name="T4" fmla="*/ 2147483647 w 288"/>
              <a:gd name="T5" fmla="*/ 2147483647 h 72"/>
              <a:gd name="T6" fmla="*/ 2147483647 w 288"/>
              <a:gd name="T7" fmla="*/ 2147483647 h 72"/>
              <a:gd name="T8" fmla="*/ 2147483647 w 288"/>
              <a:gd name="T9" fmla="*/ 2147483647 h 72"/>
              <a:gd name="T10" fmla="*/ 2147483647 w 288"/>
              <a:gd name="T11" fmla="*/ 2147483647 h 72"/>
              <a:gd name="T12" fmla="*/ 2147483647 w 288"/>
              <a:gd name="T13" fmla="*/ 0 h 72"/>
              <a:gd name="T14" fmla="*/ 2147483647 w 288"/>
              <a:gd name="T15" fmla="*/ 0 h 72"/>
              <a:gd name="T16" fmla="*/ 2147483647 w 288"/>
              <a:gd name="T17" fmla="*/ 2147483647 h 72"/>
              <a:gd name="T18" fmla="*/ 0 w 288"/>
              <a:gd name="T19" fmla="*/ 2147483647 h 72"/>
              <a:gd name="T20" fmla="*/ 0 w 288"/>
              <a:gd name="T21" fmla="*/ 2147483647 h 72"/>
              <a:gd name="T22" fmla="*/ 2147483647 w 288"/>
              <a:gd name="T23" fmla="*/ 2147483647 h 72"/>
              <a:gd name="T24" fmla="*/ 2147483647 w 288"/>
              <a:gd name="T25" fmla="*/ 2147483647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88"/>
              <a:gd name="T40" fmla="*/ 0 h 72"/>
              <a:gd name="T41" fmla="*/ 288 w 288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88" h="72">
                <a:moveTo>
                  <a:pt x="6" y="72"/>
                </a:moveTo>
                <a:lnTo>
                  <a:pt x="282" y="72"/>
                </a:lnTo>
                <a:lnTo>
                  <a:pt x="287" y="70"/>
                </a:lnTo>
                <a:lnTo>
                  <a:pt x="288" y="66"/>
                </a:lnTo>
                <a:lnTo>
                  <a:pt x="288" y="6"/>
                </a:lnTo>
                <a:lnTo>
                  <a:pt x="287" y="2"/>
                </a:lnTo>
                <a:lnTo>
                  <a:pt x="282" y="0"/>
                </a:lnTo>
                <a:lnTo>
                  <a:pt x="6" y="0"/>
                </a:lnTo>
                <a:lnTo>
                  <a:pt x="2" y="2"/>
                </a:lnTo>
                <a:lnTo>
                  <a:pt x="0" y="6"/>
                </a:lnTo>
                <a:lnTo>
                  <a:pt x="0" y="66"/>
                </a:lnTo>
                <a:lnTo>
                  <a:pt x="2" y="70"/>
                </a:lnTo>
                <a:lnTo>
                  <a:pt x="6" y="72"/>
                </a:lnTo>
                <a:close/>
              </a:path>
            </a:pathLst>
          </a:custGeom>
          <a:solidFill>
            <a:srgbClr val="92D05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684" name="Rectangle 723"/>
          <p:cNvSpPr>
            <a:spLocks noChangeArrowheads="1"/>
          </p:cNvSpPr>
          <p:nvPr/>
        </p:nvSpPr>
        <p:spPr bwMode="auto">
          <a:xfrm>
            <a:off x="2031731" y="5579907"/>
            <a:ext cx="5621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k-SK" sz="1600" b="1" dirty="0">
                <a:solidFill>
                  <a:srgbClr val="000000"/>
                </a:solidFill>
                <a:latin typeface="Times" pitchFamily="18" charset="0"/>
              </a:rPr>
              <a:t>stroj</a:t>
            </a:r>
            <a:r>
              <a:rPr lang="en-US" sz="1600" b="1" dirty="0">
                <a:solidFill>
                  <a:srgbClr val="000000"/>
                </a:solidFill>
                <a:latin typeface="Times" pitchFamily="18" charset="0"/>
              </a:rPr>
              <a:t> 1</a:t>
            </a:r>
            <a:endParaRPr lang="en-US" sz="2800" b="1" dirty="0"/>
          </a:p>
        </p:txBody>
      </p:sp>
      <p:sp>
        <p:nvSpPr>
          <p:cNvPr id="109685" name="Rectangle 724"/>
          <p:cNvSpPr>
            <a:spLocks noChangeArrowheads="1"/>
          </p:cNvSpPr>
          <p:nvPr/>
        </p:nvSpPr>
        <p:spPr bwMode="auto">
          <a:xfrm>
            <a:off x="2031732" y="4978111"/>
            <a:ext cx="5621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k-SK" sz="1600" b="1" dirty="0">
                <a:solidFill>
                  <a:srgbClr val="000000"/>
                </a:solidFill>
                <a:latin typeface="Times" pitchFamily="18" charset="0"/>
              </a:rPr>
              <a:t>stroj</a:t>
            </a:r>
            <a:r>
              <a:rPr lang="en-US" sz="1600" b="1" dirty="0">
                <a:solidFill>
                  <a:srgbClr val="000000"/>
                </a:solidFill>
                <a:latin typeface="Times" pitchFamily="18" charset="0"/>
              </a:rPr>
              <a:t> 3</a:t>
            </a:r>
            <a:endParaRPr lang="en-US" sz="2800" b="1" dirty="0"/>
          </a:p>
        </p:txBody>
      </p:sp>
      <p:sp>
        <p:nvSpPr>
          <p:cNvPr id="109686" name="Rectangle 725"/>
          <p:cNvSpPr>
            <a:spLocks noChangeArrowheads="1"/>
          </p:cNvSpPr>
          <p:nvPr/>
        </p:nvSpPr>
        <p:spPr bwMode="auto">
          <a:xfrm>
            <a:off x="2031732" y="5287963"/>
            <a:ext cx="5621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k-SK" sz="1600" b="1" dirty="0">
                <a:solidFill>
                  <a:srgbClr val="000000"/>
                </a:solidFill>
                <a:latin typeface="Times" pitchFamily="18" charset="0"/>
              </a:rPr>
              <a:t>stroj</a:t>
            </a:r>
            <a:r>
              <a:rPr lang="en-US" sz="1600" b="1" dirty="0">
                <a:solidFill>
                  <a:srgbClr val="000000"/>
                </a:solidFill>
                <a:latin typeface="Times" pitchFamily="18" charset="0"/>
              </a:rPr>
              <a:t> 2</a:t>
            </a:r>
            <a:endParaRPr lang="en-US" sz="2800" b="1" dirty="0"/>
          </a:p>
        </p:txBody>
      </p:sp>
      <p:sp>
        <p:nvSpPr>
          <p:cNvPr id="109687" name="Freeform 726"/>
          <p:cNvSpPr>
            <a:spLocks/>
          </p:cNvSpPr>
          <p:nvPr/>
        </p:nvSpPr>
        <p:spPr bwMode="auto">
          <a:xfrm>
            <a:off x="2786163" y="4589450"/>
            <a:ext cx="6019525" cy="1470461"/>
          </a:xfrm>
          <a:custGeom>
            <a:avLst/>
            <a:gdLst>
              <a:gd name="T0" fmla="*/ 0 w 2878"/>
              <a:gd name="T1" fmla="*/ 0 h 718"/>
              <a:gd name="T2" fmla="*/ 0 w 2878"/>
              <a:gd name="T3" fmla="*/ 2147483647 h 718"/>
              <a:gd name="T4" fmla="*/ 2147483647 w 2878"/>
              <a:gd name="T5" fmla="*/ 2147483647 h 718"/>
              <a:gd name="T6" fmla="*/ 0 60000 65536"/>
              <a:gd name="T7" fmla="*/ 0 60000 65536"/>
              <a:gd name="T8" fmla="*/ 0 60000 65536"/>
              <a:gd name="T9" fmla="*/ 0 w 2878"/>
              <a:gd name="T10" fmla="*/ 0 h 718"/>
              <a:gd name="T11" fmla="*/ 2878 w 2878"/>
              <a:gd name="T12" fmla="*/ 718 h 7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78" h="718">
                <a:moveTo>
                  <a:pt x="0" y="0"/>
                </a:moveTo>
                <a:lnTo>
                  <a:pt x="0" y="718"/>
                </a:lnTo>
                <a:lnTo>
                  <a:pt x="2878" y="718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1735" name="Freeform 727"/>
          <p:cNvSpPr>
            <a:spLocks/>
          </p:cNvSpPr>
          <p:nvPr/>
        </p:nvSpPr>
        <p:spPr bwMode="auto">
          <a:xfrm>
            <a:off x="3368441" y="5331290"/>
            <a:ext cx="1205384" cy="148659"/>
          </a:xfrm>
          <a:custGeom>
            <a:avLst/>
            <a:gdLst>
              <a:gd name="T0" fmla="*/ 2147483647 w 575"/>
              <a:gd name="T1" fmla="*/ 2147483647 h 72"/>
              <a:gd name="T2" fmla="*/ 2147483647 w 575"/>
              <a:gd name="T3" fmla="*/ 2147483647 h 72"/>
              <a:gd name="T4" fmla="*/ 2147483647 w 575"/>
              <a:gd name="T5" fmla="*/ 2147483647 h 72"/>
              <a:gd name="T6" fmla="*/ 2147483647 w 575"/>
              <a:gd name="T7" fmla="*/ 2147483647 h 72"/>
              <a:gd name="T8" fmla="*/ 2147483647 w 575"/>
              <a:gd name="T9" fmla="*/ 2147483647 h 72"/>
              <a:gd name="T10" fmla="*/ 2147483647 w 575"/>
              <a:gd name="T11" fmla="*/ 2147483647 h 72"/>
              <a:gd name="T12" fmla="*/ 2147483647 w 575"/>
              <a:gd name="T13" fmla="*/ 0 h 72"/>
              <a:gd name="T14" fmla="*/ 2147483647 w 575"/>
              <a:gd name="T15" fmla="*/ 0 h 72"/>
              <a:gd name="T16" fmla="*/ 2147483647 w 575"/>
              <a:gd name="T17" fmla="*/ 2147483647 h 72"/>
              <a:gd name="T18" fmla="*/ 0 w 575"/>
              <a:gd name="T19" fmla="*/ 2147483647 h 72"/>
              <a:gd name="T20" fmla="*/ 0 w 575"/>
              <a:gd name="T21" fmla="*/ 2147483647 h 72"/>
              <a:gd name="T22" fmla="*/ 2147483647 w 575"/>
              <a:gd name="T23" fmla="*/ 2147483647 h 72"/>
              <a:gd name="T24" fmla="*/ 2147483647 w 575"/>
              <a:gd name="T25" fmla="*/ 2147483647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5"/>
              <a:gd name="T40" fmla="*/ 0 h 72"/>
              <a:gd name="T41" fmla="*/ 575 w 575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5" h="72">
                <a:moveTo>
                  <a:pt x="5" y="72"/>
                </a:moveTo>
                <a:lnTo>
                  <a:pt x="569" y="72"/>
                </a:lnTo>
                <a:lnTo>
                  <a:pt x="573" y="70"/>
                </a:lnTo>
                <a:lnTo>
                  <a:pt x="575" y="66"/>
                </a:lnTo>
                <a:lnTo>
                  <a:pt x="575" y="6"/>
                </a:lnTo>
                <a:lnTo>
                  <a:pt x="573" y="2"/>
                </a:lnTo>
                <a:lnTo>
                  <a:pt x="569" y="0"/>
                </a:lnTo>
                <a:lnTo>
                  <a:pt x="5" y="0"/>
                </a:lnTo>
                <a:lnTo>
                  <a:pt x="2" y="2"/>
                </a:lnTo>
                <a:lnTo>
                  <a:pt x="0" y="6"/>
                </a:lnTo>
                <a:lnTo>
                  <a:pt x="0" y="66"/>
                </a:lnTo>
                <a:lnTo>
                  <a:pt x="2" y="70"/>
                </a:lnTo>
                <a:lnTo>
                  <a:pt x="5" y="72"/>
                </a:lnTo>
                <a:close/>
              </a:path>
            </a:pathLst>
          </a:custGeom>
          <a:solidFill>
            <a:srgbClr val="0070C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1725" name="Freeform 717"/>
          <p:cNvSpPr>
            <a:spLocks/>
          </p:cNvSpPr>
          <p:nvPr/>
        </p:nvSpPr>
        <p:spPr bwMode="auto">
          <a:xfrm>
            <a:off x="5176517" y="5607112"/>
            <a:ext cx="1809935" cy="148659"/>
          </a:xfrm>
          <a:custGeom>
            <a:avLst/>
            <a:gdLst>
              <a:gd name="T0" fmla="*/ 2147483647 w 863"/>
              <a:gd name="T1" fmla="*/ 2147483647 h 72"/>
              <a:gd name="T2" fmla="*/ 2147483647 w 863"/>
              <a:gd name="T3" fmla="*/ 2147483647 h 72"/>
              <a:gd name="T4" fmla="*/ 2147483647 w 863"/>
              <a:gd name="T5" fmla="*/ 2147483647 h 72"/>
              <a:gd name="T6" fmla="*/ 2147483647 w 863"/>
              <a:gd name="T7" fmla="*/ 2147483647 h 72"/>
              <a:gd name="T8" fmla="*/ 2147483647 w 863"/>
              <a:gd name="T9" fmla="*/ 2147483647 h 72"/>
              <a:gd name="T10" fmla="*/ 2147483647 w 863"/>
              <a:gd name="T11" fmla="*/ 2147483647 h 72"/>
              <a:gd name="T12" fmla="*/ 2147483647 w 863"/>
              <a:gd name="T13" fmla="*/ 0 h 72"/>
              <a:gd name="T14" fmla="*/ 2147483647 w 863"/>
              <a:gd name="T15" fmla="*/ 0 h 72"/>
              <a:gd name="T16" fmla="*/ 2147483647 w 863"/>
              <a:gd name="T17" fmla="*/ 2147483647 h 72"/>
              <a:gd name="T18" fmla="*/ 0 w 863"/>
              <a:gd name="T19" fmla="*/ 2147483647 h 72"/>
              <a:gd name="T20" fmla="*/ 0 w 863"/>
              <a:gd name="T21" fmla="*/ 2147483647 h 72"/>
              <a:gd name="T22" fmla="*/ 2147483647 w 863"/>
              <a:gd name="T23" fmla="*/ 2147483647 h 72"/>
              <a:gd name="T24" fmla="*/ 2147483647 w 863"/>
              <a:gd name="T25" fmla="*/ 2147483647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63"/>
              <a:gd name="T40" fmla="*/ 0 h 72"/>
              <a:gd name="T41" fmla="*/ 863 w 863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63" h="72">
                <a:moveTo>
                  <a:pt x="6" y="72"/>
                </a:moveTo>
                <a:lnTo>
                  <a:pt x="858" y="72"/>
                </a:lnTo>
                <a:lnTo>
                  <a:pt x="862" y="70"/>
                </a:lnTo>
                <a:lnTo>
                  <a:pt x="863" y="66"/>
                </a:lnTo>
                <a:lnTo>
                  <a:pt x="863" y="6"/>
                </a:lnTo>
                <a:lnTo>
                  <a:pt x="862" y="2"/>
                </a:lnTo>
                <a:lnTo>
                  <a:pt x="858" y="0"/>
                </a:lnTo>
                <a:lnTo>
                  <a:pt x="6" y="0"/>
                </a:lnTo>
                <a:lnTo>
                  <a:pt x="2" y="2"/>
                </a:lnTo>
                <a:lnTo>
                  <a:pt x="0" y="6"/>
                </a:lnTo>
                <a:lnTo>
                  <a:pt x="0" y="66"/>
                </a:lnTo>
                <a:lnTo>
                  <a:pt x="2" y="70"/>
                </a:lnTo>
                <a:lnTo>
                  <a:pt x="6" y="7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1737" name="Freeform 729"/>
          <p:cNvSpPr>
            <a:spLocks/>
          </p:cNvSpPr>
          <p:nvPr/>
        </p:nvSpPr>
        <p:spPr bwMode="auto">
          <a:xfrm>
            <a:off x="3984129" y="5019304"/>
            <a:ext cx="1811796" cy="145076"/>
          </a:xfrm>
          <a:custGeom>
            <a:avLst/>
            <a:gdLst>
              <a:gd name="T0" fmla="*/ 2147483647 w 864"/>
              <a:gd name="T1" fmla="*/ 2147483647 h 71"/>
              <a:gd name="T2" fmla="*/ 2147483647 w 864"/>
              <a:gd name="T3" fmla="*/ 2147483647 h 71"/>
              <a:gd name="T4" fmla="*/ 2147483647 w 864"/>
              <a:gd name="T5" fmla="*/ 2147483647 h 71"/>
              <a:gd name="T6" fmla="*/ 2147483647 w 864"/>
              <a:gd name="T7" fmla="*/ 2147483647 h 71"/>
              <a:gd name="T8" fmla="*/ 2147483647 w 864"/>
              <a:gd name="T9" fmla="*/ 2147483647 h 71"/>
              <a:gd name="T10" fmla="*/ 2147483647 w 864"/>
              <a:gd name="T11" fmla="*/ 2147483647 h 71"/>
              <a:gd name="T12" fmla="*/ 2147483647 w 864"/>
              <a:gd name="T13" fmla="*/ 0 h 71"/>
              <a:gd name="T14" fmla="*/ 2147483647 w 864"/>
              <a:gd name="T15" fmla="*/ 0 h 71"/>
              <a:gd name="T16" fmla="*/ 2147483647 w 864"/>
              <a:gd name="T17" fmla="*/ 2147483647 h 71"/>
              <a:gd name="T18" fmla="*/ 0 w 864"/>
              <a:gd name="T19" fmla="*/ 2147483647 h 71"/>
              <a:gd name="T20" fmla="*/ 0 w 864"/>
              <a:gd name="T21" fmla="*/ 2147483647 h 71"/>
              <a:gd name="T22" fmla="*/ 2147483647 w 864"/>
              <a:gd name="T23" fmla="*/ 2147483647 h 71"/>
              <a:gd name="T24" fmla="*/ 2147483647 w 864"/>
              <a:gd name="T25" fmla="*/ 2147483647 h 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64"/>
              <a:gd name="T40" fmla="*/ 0 h 71"/>
              <a:gd name="T41" fmla="*/ 864 w 864"/>
              <a:gd name="T42" fmla="*/ 71 h 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64" h="71">
                <a:moveTo>
                  <a:pt x="6" y="71"/>
                </a:moveTo>
                <a:lnTo>
                  <a:pt x="858" y="71"/>
                </a:lnTo>
                <a:lnTo>
                  <a:pt x="863" y="69"/>
                </a:lnTo>
                <a:lnTo>
                  <a:pt x="864" y="66"/>
                </a:lnTo>
                <a:lnTo>
                  <a:pt x="864" y="5"/>
                </a:lnTo>
                <a:lnTo>
                  <a:pt x="863" y="1"/>
                </a:lnTo>
                <a:lnTo>
                  <a:pt x="858" y="0"/>
                </a:lnTo>
                <a:lnTo>
                  <a:pt x="6" y="0"/>
                </a:lnTo>
                <a:lnTo>
                  <a:pt x="2" y="1"/>
                </a:lnTo>
                <a:lnTo>
                  <a:pt x="0" y="5"/>
                </a:lnTo>
                <a:lnTo>
                  <a:pt x="0" y="66"/>
                </a:lnTo>
                <a:lnTo>
                  <a:pt x="2" y="69"/>
                </a:lnTo>
                <a:lnTo>
                  <a:pt x="6" y="71"/>
                </a:lnTo>
                <a:close/>
              </a:path>
            </a:pathLst>
          </a:custGeom>
          <a:solidFill>
            <a:srgbClr val="FFC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725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Problém rozvrhovania - príklad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75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721" grpId="0" animBg="1"/>
      <p:bldP spid="171723" grpId="0" animBg="1"/>
      <p:bldP spid="171727" grpId="0" animBg="1"/>
      <p:bldP spid="171729" grpId="0" animBg="1"/>
      <p:bldP spid="109684" grpId="0"/>
      <p:bldP spid="109685" grpId="0"/>
      <p:bldP spid="109686" grpId="0"/>
      <p:bldP spid="171735" grpId="0" animBg="1"/>
      <p:bldP spid="171725" grpId="0" animBg="1"/>
      <p:bldP spid="1717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>
                <a:latin typeface="+mn-lt"/>
              </a:rPr>
              <a:t>Pozorovanie</a:t>
            </a:r>
          </a:p>
        </p:txBody>
      </p:sp>
      <p:sp>
        <p:nvSpPr>
          <p:cNvPr id="26627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k-SK" dirty="0"/>
          </a:p>
          <a:p>
            <a:pPr eaLnBrk="1" hangingPunct="1"/>
            <a:r>
              <a:rPr lang="sk-SK" dirty="0"/>
              <a:t>V našej stratégii na riešenie úlohy sa striedajú dva kroky: </a:t>
            </a:r>
          </a:p>
          <a:p>
            <a:pPr marL="0" indent="0" eaLnBrk="1" hangingPunct="1">
              <a:buNone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sk-SK" b="1" dirty="0">
                <a:solidFill>
                  <a:srgbClr val="FF0000"/>
                </a:solidFill>
              </a:rPr>
              <a:t>počkáme na lacné zlato a nakúpime</a:t>
            </a:r>
            <a:r>
              <a:rPr lang="sk-SK" dirty="0"/>
              <a:t>; </a:t>
            </a:r>
          </a:p>
          <a:p>
            <a:pPr marL="0" indent="0" eaLnBrk="1" hangingPunct="1">
              <a:buNone/>
            </a:pPr>
            <a:r>
              <a:rPr lang="en-US" b="1" dirty="0">
                <a:solidFill>
                  <a:srgbClr val="00B050"/>
                </a:solidFill>
              </a:rPr>
              <a:t>	</a:t>
            </a:r>
            <a:r>
              <a:rPr lang="sk-SK" b="1" dirty="0">
                <a:solidFill>
                  <a:srgbClr val="00B050"/>
                </a:solidFill>
              </a:rPr>
              <a:t>počkáme na drahé zlato a predáme</a:t>
            </a:r>
            <a:r>
              <a:rPr lang="sk-SK" dirty="0">
                <a:solidFill>
                  <a:srgbClr val="00B050"/>
                </a:solidFill>
              </a:rPr>
              <a:t>.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sk-SK" dirty="0"/>
              <a:t>Ako exaktne definovať, čo je „lacné zlato</a:t>
            </a:r>
            <a:r>
              <a:rPr lang="en-US" dirty="0"/>
              <a:t>”</a:t>
            </a:r>
            <a:r>
              <a:rPr lang="sk-SK" dirty="0"/>
              <a:t>,</a:t>
            </a: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	</a:t>
            </a:r>
            <a:r>
              <a:rPr lang="sk-SK" dirty="0"/>
              <a:t>a teda kedy nakupovať a kedy predávať?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0" y="1518857"/>
            <a:ext cx="9000623" cy="5300326"/>
          </a:xfrm>
        </p:spPr>
        <p:txBody>
          <a:bodyPr/>
          <a:lstStyle/>
          <a:p>
            <a:pPr>
              <a:buNone/>
            </a:pPr>
            <a:r>
              <a:rPr lang="sk-SK" sz="2000" dirty="0">
                <a:latin typeface="Consolas" pitchFamily="49" charset="0"/>
                <a:cs typeface="Consolas" pitchFamily="49" charset="0"/>
              </a:rPr>
              <a:t>	T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dirty="0">
                <a:latin typeface="Consolas" pitchFamily="49" charset="0"/>
                <a:cs typeface="Consolas" pitchFamily="49" charset="0"/>
              </a:rPr>
              <a:t>množina úloh;</a:t>
            </a:r>
          </a:p>
          <a:p>
            <a:pPr eaLnBrk="1" hangingPunct="1">
              <a:buFontTx/>
              <a:buNone/>
            </a:pPr>
            <a:r>
              <a:rPr lang="sk-SK" sz="2000" dirty="0">
                <a:latin typeface="Consolas" pitchFamily="49" charset="0"/>
                <a:cs typeface="Consolas" pitchFamily="49" charset="0"/>
              </a:rPr>
              <a:t>	</a:t>
            </a:r>
            <a:r>
              <a:rPr lang="sk-SK" sz="2000" dirty="0" err="1">
                <a:latin typeface="Consolas" pitchFamily="49" charset="0"/>
                <a:cs typeface="Consolas" pitchFamily="49" charset="0"/>
              </a:rPr>
              <a:t>pocetStrojov</a:t>
            </a:r>
            <a:r>
              <a:rPr lang="sk-SK" sz="2000" dirty="0">
                <a:latin typeface="Consolas" pitchFamily="49" charset="0"/>
                <a:cs typeface="Consolas" pitchFamily="49" charset="0"/>
              </a:rPr>
              <a:t> = 0;</a:t>
            </a:r>
          </a:p>
          <a:p>
            <a:pPr>
              <a:buNone/>
            </a:pPr>
            <a:r>
              <a:rPr lang="sk-SK" sz="2000" dirty="0">
                <a:latin typeface="Consolas" pitchFamily="49" charset="0"/>
                <a:cs typeface="Consolas" pitchFamily="49" charset="0"/>
              </a:rPr>
              <a:t>	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(</a:t>
            </a:r>
            <a:r>
              <a:rPr lang="sk-SK" sz="2000" dirty="0">
                <a:latin typeface="Consolas" pitchFamily="49" charset="0"/>
                <a:cs typeface="Consolas" pitchFamily="49" charset="0"/>
              </a:rPr>
              <a:t>!</a:t>
            </a:r>
            <a:r>
              <a:rPr lang="sk-SK" sz="2000" dirty="0" err="1">
                <a:latin typeface="Consolas" pitchFamily="49" charset="0"/>
                <a:cs typeface="Consolas" pitchFamily="49" charset="0"/>
              </a:rPr>
              <a:t>T.isEmpty</a:t>
            </a:r>
            <a:r>
              <a:rPr lang="sk-SK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)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	</a:t>
            </a:r>
            <a:r>
              <a:rPr lang="sk-SK" sz="2000" dirty="0">
                <a:latin typeface="Consolas" pitchFamily="49" charset="0"/>
                <a:cs typeface="Consolas" pitchFamily="49" charset="0"/>
              </a:rPr>
              <a:t>úloha i = úloha z T, s najmenším s</a:t>
            </a:r>
            <a:r>
              <a:rPr lang="sk-SK" sz="2000" baseline="-25000" dirty="0">
                <a:latin typeface="Consolas" pitchFamily="49" charset="0"/>
                <a:cs typeface="Consolas" pitchFamily="49" charset="0"/>
              </a:rPr>
              <a:t>i</a:t>
            </a:r>
            <a:r>
              <a:rPr lang="sk-SK" sz="2000" dirty="0">
                <a:latin typeface="Consolas" pitchFamily="49" charset="0"/>
                <a:cs typeface="Consolas" pitchFamily="49" charset="0"/>
              </a:rPr>
              <a:t>;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sk-SK" sz="20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  <a:sym typeface="Symbol" pitchFamily="18" charset="2"/>
              </a:rPr>
              <a:t>if</a:t>
            </a:r>
            <a:r>
              <a:rPr lang="en-US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 (</a:t>
            </a:r>
            <a:r>
              <a:rPr lang="sk-SK" sz="2000" dirty="0">
                <a:latin typeface="Consolas" pitchFamily="49" charset="0"/>
                <a:cs typeface="Consolas" pitchFamily="49" charset="0"/>
              </a:rPr>
              <a:t>existuje stroj m pre úlohu i</a:t>
            </a:r>
            <a:r>
              <a:rPr lang="sk-SK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)</a:t>
            </a:r>
          </a:p>
          <a:p>
            <a:pPr>
              <a:buNone/>
            </a:pPr>
            <a:r>
              <a:rPr lang="sk-SK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			priraď úlohu i stroju m;</a:t>
            </a:r>
          </a:p>
          <a:p>
            <a:pPr>
              <a:buNone/>
            </a:pPr>
            <a:r>
              <a:rPr lang="sk-SK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		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  <a:sym typeface="Symbol" pitchFamily="18" charset="2"/>
              </a:rPr>
              <a:t>else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{</a:t>
            </a:r>
            <a:endParaRPr lang="en-US" sz="2000" dirty="0">
              <a:latin typeface="Consolas" pitchFamily="49" charset="0"/>
              <a:cs typeface="Consolas" pitchFamily="49" charset="0"/>
              <a:sym typeface="Symbol" pitchFamily="18" charset="2"/>
            </a:endParaRPr>
          </a:p>
          <a:p>
            <a:pPr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			</a:t>
            </a:r>
            <a:r>
              <a:rPr lang="sk-SK" sz="2000" dirty="0" err="1">
                <a:latin typeface="Consolas" pitchFamily="49" charset="0"/>
                <a:cs typeface="Consolas" pitchFamily="49" charset="0"/>
                <a:sym typeface="Symbol" pitchFamily="18" charset="2"/>
              </a:rPr>
              <a:t>pocetStrojov</a:t>
            </a:r>
            <a:r>
              <a:rPr lang="en-US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++;</a:t>
            </a:r>
          </a:p>
          <a:p>
            <a:pPr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			</a:t>
            </a:r>
            <a:r>
              <a:rPr lang="sk-SK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priraď úlohu i stroju </a:t>
            </a:r>
            <a:r>
              <a:rPr lang="sk-SK" sz="2000" dirty="0" err="1">
                <a:latin typeface="Consolas" pitchFamily="49" charset="0"/>
                <a:cs typeface="Consolas" pitchFamily="49" charset="0"/>
                <a:sym typeface="Symbol" pitchFamily="18" charset="2"/>
              </a:rPr>
              <a:t>pocetStrojov</a:t>
            </a:r>
            <a:r>
              <a:rPr lang="sk-SK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;</a:t>
            </a:r>
            <a:endParaRPr lang="en-US" sz="2000" dirty="0">
              <a:latin typeface="Consolas" pitchFamily="49" charset="0"/>
              <a:cs typeface="Consolas" pitchFamily="49" charset="0"/>
              <a:sym typeface="Symbol" pitchFamily="18" charset="2"/>
            </a:endParaRPr>
          </a:p>
          <a:p>
            <a:pPr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		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}</a:t>
            </a:r>
            <a:endParaRPr lang="sk-SK" sz="2000" dirty="0">
              <a:latin typeface="Consolas" pitchFamily="49" charset="0"/>
              <a:cs typeface="Consolas" pitchFamily="49" charset="0"/>
              <a:sym typeface="Symbol" pitchFamily="18" charset="2"/>
            </a:endParaRPr>
          </a:p>
          <a:p>
            <a:pPr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		</a:t>
            </a:r>
            <a:r>
              <a:rPr lang="en-US" sz="2000" dirty="0" err="1">
                <a:latin typeface="Consolas" pitchFamily="49" charset="0"/>
                <a:cs typeface="Consolas" pitchFamily="49" charset="0"/>
                <a:sym typeface="Symbol" pitchFamily="18" charset="2"/>
              </a:rPr>
              <a:t>odstr</a:t>
            </a:r>
            <a:r>
              <a:rPr lang="sk-SK" sz="2000" dirty="0" err="1">
                <a:latin typeface="Consolas" pitchFamily="49" charset="0"/>
                <a:cs typeface="Consolas" pitchFamily="49" charset="0"/>
                <a:sym typeface="Symbol" pitchFamily="18" charset="2"/>
              </a:rPr>
              <a:t>áň</a:t>
            </a:r>
            <a:r>
              <a:rPr lang="sk-SK" sz="2000" dirty="0">
                <a:latin typeface="Consolas" pitchFamily="49" charset="0"/>
                <a:cs typeface="Consolas" pitchFamily="49" charset="0"/>
                <a:sym typeface="Symbol" pitchFamily="18" charset="2"/>
              </a:rPr>
              <a:t> úlohu i z množiny T;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}</a:t>
            </a:r>
            <a:endParaRPr lang="sk-SK" sz="2000" dirty="0">
              <a:latin typeface="Consolas" pitchFamily="49" charset="0"/>
              <a:cs typeface="Consolas" pitchFamily="49" charset="0"/>
              <a:sym typeface="Symbol" pitchFamily="18" charset="2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083442" y="1998919"/>
            <a:ext cx="1558109" cy="37214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641551" y="1549161"/>
            <a:ext cx="2856393" cy="6463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sz="1800" dirty="0">
                <a:latin typeface="Trebuchet MS" pitchFamily="34" charset="0"/>
              </a:rPr>
              <a:t>Kým sú nejaké úlohy nepriradené</a:t>
            </a:r>
            <a:endParaRPr lang="cs-CZ" sz="18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Problém rozvrhovania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64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Zástupný symbol obsahu 2"/>
          <p:cNvSpPr>
            <a:spLocks noGrp="1"/>
          </p:cNvSpPr>
          <p:nvPr>
            <p:ph idx="1"/>
          </p:nvPr>
        </p:nvSpPr>
        <p:spPr>
          <a:xfrm>
            <a:off x="296778" y="1543888"/>
            <a:ext cx="8574505" cy="484198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b="1" dirty="0">
                <a:solidFill>
                  <a:srgbClr val="FF0000"/>
                </a:solidFill>
              </a:rPr>
              <a:t>Správnosť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</a:p>
          <a:p>
            <a:pPr marL="625475" lvl="1" indent="0">
              <a:lnSpc>
                <a:spcPct val="90000"/>
              </a:lnSpc>
              <a:buNone/>
            </a:pPr>
            <a:r>
              <a:rPr lang="en-US" b="1" u="sng" dirty="0" err="1">
                <a:solidFill>
                  <a:schemeClr val="tx1"/>
                </a:solidFill>
              </a:rPr>
              <a:t>Sporom</a:t>
            </a:r>
            <a:r>
              <a:rPr lang="en-US" b="1" u="sng" dirty="0">
                <a:solidFill>
                  <a:schemeClr val="tx1"/>
                </a:solidFill>
              </a:rPr>
              <a:t>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sk-SK" dirty="0"/>
              <a:t>Predpokladajme, že existuje lepší rozvrh</a:t>
            </a:r>
            <a:r>
              <a:rPr lang="en-US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Predpokladajme, že môžeme použiť </a:t>
            </a:r>
            <a:r>
              <a:rPr lang="en-US" i="1" dirty="0"/>
              <a:t>k-1</a:t>
            </a:r>
            <a:r>
              <a:rPr lang="en-US" dirty="0"/>
              <a:t> </a:t>
            </a:r>
            <a:r>
              <a:rPr lang="sk-SK" dirty="0"/>
              <a:t>strojov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Algoritmus používa </a:t>
            </a:r>
            <a:r>
              <a:rPr lang="en-US" dirty="0"/>
              <a:t>k</a:t>
            </a:r>
            <a:r>
              <a:rPr lang="sk-SK" dirty="0"/>
              <a:t> strojov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Nech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dirty="0"/>
              <a:t> </a:t>
            </a:r>
            <a:r>
              <a:rPr lang="sk-SK" dirty="0"/>
              <a:t>je prvá úloha na stroji </a:t>
            </a:r>
            <a:r>
              <a:rPr lang="sk-SK" i="1" dirty="0"/>
              <a:t>k</a:t>
            </a:r>
            <a:endParaRPr lang="en-US" i="1" dirty="0"/>
          </a:p>
          <a:p>
            <a:pPr lvl="1" eaLnBrk="1" hangingPunct="1">
              <a:lnSpc>
                <a:spcPct val="90000"/>
              </a:lnSpc>
            </a:pPr>
            <a:r>
              <a:rPr lang="sk-SK" dirty="0">
                <a:ea typeface="宋体" charset="-122"/>
              </a:rPr>
              <a:t>Úloha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dirty="0"/>
              <a:t> </a:t>
            </a:r>
            <a:r>
              <a:rPr lang="sk-SK" dirty="0"/>
              <a:t>musí byť v konflikte s inými </a:t>
            </a:r>
            <a:r>
              <a:rPr lang="en-US" i="1" dirty="0"/>
              <a:t>k-1</a:t>
            </a:r>
            <a:r>
              <a:rPr lang="en-US" dirty="0"/>
              <a:t> </a:t>
            </a:r>
            <a:r>
              <a:rPr lang="sk-SK" dirty="0"/>
              <a:t>úlohami,</a:t>
            </a:r>
            <a:br>
              <a:rPr lang="sk-SK" dirty="0"/>
            </a:br>
            <a:r>
              <a:rPr lang="sk-SK" dirty="0"/>
              <a:t>pretože používame </a:t>
            </a:r>
            <a:r>
              <a:rPr lang="sk-SK" i="1" dirty="0"/>
              <a:t>k-ty</a:t>
            </a:r>
            <a:r>
              <a:rPr lang="sk-SK" dirty="0"/>
              <a:t> stroj</a:t>
            </a:r>
            <a:endParaRPr lang="en-US" altLang="zh-CN" dirty="0">
              <a:ea typeface="宋体" charset="-122"/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altLang="zh-CN" dirty="0">
                <a:ea typeface="宋体" charset="-122"/>
              </a:rPr>
              <a:t>Teda je </a:t>
            </a:r>
            <a:r>
              <a:rPr lang="sk-SK" altLang="zh-CN" i="1" dirty="0">
                <a:ea typeface="宋体" charset="-122"/>
              </a:rPr>
              <a:t>k</a:t>
            </a:r>
            <a:r>
              <a:rPr lang="sk-SK" altLang="zh-CN" dirty="0">
                <a:ea typeface="宋体" charset="-122"/>
              </a:rPr>
              <a:t> navzájom konfliktných strojov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Ale to znamená, že sa nedá urobiť nekonfliktný rozvrh</a:t>
            </a:r>
            <a:br>
              <a:rPr lang="en-US" dirty="0"/>
            </a:br>
            <a:r>
              <a:rPr lang="sk-SK" dirty="0"/>
              <a:t>na </a:t>
            </a:r>
            <a:r>
              <a:rPr lang="sk-SK" i="1" dirty="0"/>
              <a:t>k-1</a:t>
            </a:r>
            <a:r>
              <a:rPr lang="sk-SK" dirty="0"/>
              <a:t> strojoch.</a:t>
            </a:r>
            <a:endParaRPr lang="en-US" dirty="0"/>
          </a:p>
          <a:p>
            <a:pPr eaLnBrk="1" hangingPunct="1"/>
            <a:endParaRPr lang="sk-SK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Problém rozvrhovania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229251"/>
      </p:ext>
    </p:extLst>
  </p:cSld>
  <p:clrMapOvr>
    <a:masterClrMapping/>
  </p:clrMapOvr>
  <p:transition spd="med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Problém výberu úloh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18044" y="1245039"/>
            <a:ext cx="8682578" cy="2401877"/>
          </a:xfrm>
        </p:spPr>
        <p:txBody>
          <a:bodyPr/>
          <a:lstStyle/>
          <a:p>
            <a:r>
              <a:rPr lang="sk-SK" sz="2400" u="sng" dirty="0"/>
              <a:t>Vstup</a:t>
            </a:r>
            <a:r>
              <a:rPr lang="sk-SK" sz="2400" dirty="0"/>
              <a:t>:</a:t>
            </a:r>
            <a:br>
              <a:rPr lang="sk-SK" sz="2400" dirty="0"/>
            </a:br>
            <a:r>
              <a:rPr lang="sk-SK" sz="2400" dirty="0"/>
              <a:t>	Množina úloh.</a:t>
            </a:r>
          </a:p>
          <a:p>
            <a:r>
              <a:rPr lang="sk-SK" sz="2400" dirty="0">
                <a:solidFill>
                  <a:srgbClr val="FF0000"/>
                </a:solidFill>
              </a:rPr>
              <a:t>P</a:t>
            </a:r>
            <a:r>
              <a:rPr lang="en-US" sz="2400" dirty="0" err="1">
                <a:solidFill>
                  <a:srgbClr val="FF0000"/>
                </a:solidFill>
              </a:rPr>
              <a:t>robl</a:t>
            </a:r>
            <a:r>
              <a:rPr lang="sk-SK" sz="2400" dirty="0">
                <a:solidFill>
                  <a:srgbClr val="FF0000"/>
                </a:solidFill>
              </a:rPr>
              <a:t>é</a:t>
            </a:r>
            <a:r>
              <a:rPr lang="en-US" sz="2400" dirty="0">
                <a:solidFill>
                  <a:srgbClr val="FF0000"/>
                </a:solidFill>
              </a:rPr>
              <a:t>m </a:t>
            </a:r>
            <a:r>
              <a:rPr lang="sk-SK" sz="2400" dirty="0">
                <a:solidFill>
                  <a:srgbClr val="FF0000"/>
                </a:solidFill>
              </a:rPr>
              <a:t>výberu úloh:</a:t>
            </a:r>
            <a:br>
              <a:rPr lang="sk-SK" sz="2400" dirty="0">
                <a:solidFill>
                  <a:srgbClr val="FF0000"/>
                </a:solidFill>
              </a:rPr>
            </a:br>
            <a:r>
              <a:rPr lang="sk-SK" sz="2400" dirty="0">
                <a:solidFill>
                  <a:srgbClr val="FF0000"/>
                </a:solidFill>
              </a:rPr>
              <a:t>	</a:t>
            </a:r>
            <a:r>
              <a:rPr lang="sk-SK" sz="2400" dirty="0"/>
              <a:t>Vybrať najväčšiu množinu navzájom kompatibilných úloh.</a:t>
            </a:r>
          </a:p>
          <a:p>
            <a:pPr lvl="1"/>
            <a:r>
              <a:rPr lang="sk-SK" dirty="0"/>
              <a:t>Hovoríme, že dve úlohy </a:t>
            </a:r>
            <a:r>
              <a:rPr lang="en-US" i="1" dirty="0" err="1"/>
              <a:t>i</a:t>
            </a:r>
            <a:r>
              <a:rPr lang="en-US" dirty="0"/>
              <a:t> a </a:t>
            </a:r>
            <a:r>
              <a:rPr lang="en-US" i="1" dirty="0"/>
              <a:t>j</a:t>
            </a:r>
            <a:r>
              <a:rPr lang="en-US" dirty="0"/>
              <a:t> </a:t>
            </a:r>
            <a:r>
              <a:rPr lang="sk-SK" dirty="0"/>
              <a:t>sú </a:t>
            </a:r>
            <a:r>
              <a:rPr lang="sk-SK" u="sng" dirty="0">
                <a:solidFill>
                  <a:srgbClr val="00B050"/>
                </a:solidFill>
              </a:rPr>
              <a:t>kompatibilné</a:t>
            </a:r>
            <a:r>
              <a:rPr lang="sk-SK" dirty="0"/>
              <a:t>, ak ich časové</a:t>
            </a:r>
            <a:br>
              <a:rPr lang="sk-SK" dirty="0"/>
            </a:br>
            <a:r>
              <a:rPr lang="sk-SK" dirty="0"/>
              <a:t>	periódy sú </a:t>
            </a:r>
            <a:r>
              <a:rPr lang="sk-SK" dirty="0" err="1"/>
              <a:t>disjunktné</a:t>
            </a:r>
            <a:r>
              <a:rPr lang="sk-SK" dirty="0"/>
              <a:t>.</a:t>
            </a:r>
            <a:endParaRPr lang="en-US" dirty="0"/>
          </a:p>
          <a:p>
            <a:endParaRPr lang="sk-SK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02" y="3806406"/>
            <a:ext cx="5644055" cy="270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95011"/>
      </p:ext>
    </p:extLst>
  </p:cSld>
  <p:clrMapOvr>
    <a:masterClrMapping/>
  </p:clrMapOvr>
  <p:transition spd="med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Problém výberu úloh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96778" y="1766038"/>
            <a:ext cx="8574505" cy="5300326"/>
          </a:xfrm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Greedy </a:t>
            </a:r>
            <a:r>
              <a:rPr lang="sk-SK" sz="2400" b="1" dirty="0">
                <a:solidFill>
                  <a:srgbClr val="FF0000"/>
                </a:solidFill>
              </a:rPr>
              <a:t>stratégia:</a:t>
            </a:r>
            <a:endParaRPr lang="en-US" sz="2400" b="1" dirty="0">
              <a:solidFill>
                <a:srgbClr val="FF0000"/>
              </a:solidFill>
            </a:endParaRPr>
          </a:p>
          <a:p>
            <a:pPr lvl="1"/>
            <a:r>
              <a:rPr lang="sk-SK" dirty="0"/>
              <a:t>Najprv utriedime úlohy podľa času </a:t>
            </a:r>
            <a:r>
              <a:rPr lang="sk-SK" u="sng" dirty="0"/>
              <a:t>ukončenia</a:t>
            </a:r>
            <a:r>
              <a:rPr lang="sk-SK" dirty="0"/>
              <a:t> úlohy od prvej po poslednú.</a:t>
            </a:r>
          </a:p>
          <a:p>
            <a:pPr lvl="1"/>
            <a:r>
              <a:rPr lang="sk-SK" dirty="0"/>
              <a:t>Prechádzame vytvorený zoznam a úlohu pridáme do výberu, </a:t>
            </a:r>
            <a:r>
              <a:rPr lang="sk-SK" dirty="0">
                <a:solidFill>
                  <a:srgbClr val="FF0000"/>
                </a:solidFill>
              </a:rPr>
              <a:t>ak je kompatibilná s už urobeným výberom.</a:t>
            </a:r>
          </a:p>
          <a:p>
            <a:pPr lvl="1"/>
            <a:r>
              <a:rPr lang="sk-SK" dirty="0"/>
              <a:t>Aká je efektívnosť tohto algoritmu</a:t>
            </a:r>
            <a:r>
              <a:rPr lang="en-US" dirty="0"/>
              <a:t>?</a:t>
            </a:r>
            <a:br>
              <a:rPr lang="sk-SK" dirty="0"/>
            </a:br>
            <a:r>
              <a:rPr lang="sk-SK" dirty="0"/>
              <a:t>Závisí to od triedenia.</a:t>
            </a:r>
            <a:endParaRPr lang="en-US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23834422"/>
      </p:ext>
    </p:extLst>
  </p:cSld>
  <p:clrMapOvr>
    <a:masterClrMapping/>
  </p:clrMapOvr>
  <p:transition spd="med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Problém výberu úloh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28505" y="1287571"/>
            <a:ext cx="8671901" cy="5300326"/>
          </a:xfrm>
        </p:spPr>
        <p:txBody>
          <a:bodyPr/>
          <a:lstStyle/>
          <a:p>
            <a:pPr marL="0" indent="0">
              <a:buNone/>
            </a:pPr>
            <a:r>
              <a:rPr lang="sk-SK" sz="2400" dirty="0">
                <a:solidFill>
                  <a:srgbClr val="FF0000"/>
                </a:solidFill>
              </a:rPr>
              <a:t>Optimálnosť algoritmu:</a:t>
            </a:r>
            <a:br>
              <a:rPr lang="sk-SK" sz="2400" dirty="0">
                <a:solidFill>
                  <a:srgbClr val="FF0000"/>
                </a:solidFill>
              </a:rPr>
            </a:br>
            <a:r>
              <a:rPr lang="sk-SK" sz="2400" dirty="0">
                <a:solidFill>
                  <a:srgbClr val="FF0000"/>
                </a:solidFill>
              </a:rPr>
              <a:t>	</a:t>
            </a:r>
            <a:r>
              <a:rPr lang="sk-SK" sz="2400" dirty="0"/>
              <a:t>„</a:t>
            </a:r>
            <a:r>
              <a:rPr lang="sk-SK" sz="2400" dirty="0" err="1"/>
              <a:t>Greedy</a:t>
            </a:r>
            <a:r>
              <a:rPr lang="sk-SK" sz="2400" dirty="0"/>
              <a:t>“ algoritmus vždy nájde množinu navzájom 	kompatibilných úloh. </a:t>
            </a:r>
            <a:br>
              <a:rPr lang="sk-SK" sz="2400" dirty="0"/>
            </a:br>
            <a:r>
              <a:rPr lang="sk-SK" sz="2400" dirty="0">
                <a:solidFill>
                  <a:srgbClr val="FF0000"/>
                </a:solidFill>
              </a:rPr>
              <a:t>Správnosť algoritmu</a:t>
            </a:r>
            <a:r>
              <a:rPr lang="sk-SK" sz="2400" dirty="0"/>
              <a:t>:</a:t>
            </a:r>
            <a:br>
              <a:rPr lang="sk-SK" sz="2400" dirty="0"/>
            </a:br>
            <a:r>
              <a:rPr lang="sk-SK" sz="2400" dirty="0"/>
              <a:t>	Uvedený „</a:t>
            </a:r>
            <a:r>
              <a:rPr lang="sk-SK" sz="2400" dirty="0" err="1"/>
              <a:t>greedy</a:t>
            </a:r>
            <a:r>
              <a:rPr lang="sk-SK" sz="2400" dirty="0"/>
              <a:t>“ algoritmus </a:t>
            </a:r>
            <a:r>
              <a:rPr lang="sk-SK" sz="2400" dirty="0">
                <a:solidFill>
                  <a:srgbClr val="FF0000"/>
                </a:solidFill>
              </a:rPr>
              <a:t>optimálne rieši</a:t>
            </a:r>
            <a:br>
              <a:rPr lang="sk-SK" sz="2400" dirty="0">
                <a:solidFill>
                  <a:srgbClr val="FF0000"/>
                </a:solidFill>
              </a:rPr>
            </a:br>
            <a:r>
              <a:rPr lang="sk-SK" sz="2400" dirty="0">
                <a:solidFill>
                  <a:srgbClr val="FF0000"/>
                </a:solidFill>
              </a:rPr>
              <a:t>	</a:t>
            </a:r>
            <a:r>
              <a:rPr lang="sk-SK" sz="2400" dirty="0"/>
              <a:t>problém výberu úloh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sk-SK" sz="2400" u="sng" dirty="0"/>
              <a:t>Dôkaz</a:t>
            </a:r>
            <a:r>
              <a:rPr lang="sk-SK" sz="2400" dirty="0"/>
              <a:t>:</a:t>
            </a:r>
            <a:r>
              <a:rPr lang="en-US" sz="2400" dirty="0"/>
              <a:t> </a:t>
            </a:r>
            <a:r>
              <a:rPr lang="sk-SK" sz="2400" dirty="0"/>
              <a:t>Indukciou vzhľadom na </a:t>
            </a:r>
            <a:r>
              <a:rPr lang="en-US" sz="2400" i="1" dirty="0"/>
              <a:t>n</a:t>
            </a:r>
            <a:r>
              <a:rPr lang="sk-SK" sz="2400" dirty="0"/>
              <a:t>, počet úloh</a:t>
            </a:r>
            <a:r>
              <a:rPr lang="en-US" sz="2400" dirty="0"/>
              <a:t>.</a:t>
            </a:r>
            <a:endParaRPr lang="sk-SK" sz="2400" dirty="0"/>
          </a:p>
          <a:p>
            <a:r>
              <a:rPr lang="sk-SK" sz="2400" dirty="0"/>
              <a:t>nech </a:t>
            </a:r>
            <a:r>
              <a:rPr lang="en-US" sz="2400" i="1" dirty="0"/>
              <a:t>n = 1</a:t>
            </a:r>
            <a:r>
              <a:rPr lang="sk-SK" sz="2400" i="1" dirty="0"/>
              <a:t> </a:t>
            </a:r>
            <a:r>
              <a:rPr lang="sk-SK" sz="2400" dirty="0"/>
              <a:t>: riešenie je určené jednoznačne a je optimálne</a:t>
            </a:r>
            <a:r>
              <a:rPr lang="en-US" sz="2400" dirty="0"/>
              <a:t>.</a:t>
            </a:r>
            <a:endParaRPr lang="sk-SK" sz="2400" dirty="0"/>
          </a:p>
          <a:p>
            <a:r>
              <a:rPr lang="sk-SK" sz="2400" dirty="0"/>
              <a:t>nech</a:t>
            </a:r>
            <a:r>
              <a:rPr lang="en-US" sz="2400" dirty="0"/>
              <a:t> </a:t>
            </a:r>
            <a:r>
              <a:rPr lang="en-US" sz="2400" i="1" dirty="0"/>
              <a:t>n ≥ 2</a:t>
            </a:r>
            <a:r>
              <a:rPr lang="sk-SK" sz="2400" dirty="0"/>
              <a:t> :</a:t>
            </a:r>
            <a:br>
              <a:rPr lang="sk-SK" sz="2400" dirty="0"/>
            </a:br>
            <a:r>
              <a:rPr lang="sk-SK" sz="2400" dirty="0"/>
              <a:t>predpokladajme, že</a:t>
            </a:r>
            <a:r>
              <a:rPr lang="en-US" sz="2400" dirty="0"/>
              <a:t> </a:t>
            </a:r>
            <a:r>
              <a:rPr lang="sk-SK" sz="2400" dirty="0"/>
              <a:t>tvrdenie platí pre všetky </a:t>
            </a:r>
            <a:r>
              <a:rPr lang="en-US" sz="2400" i="1" dirty="0"/>
              <a:t>0</a:t>
            </a:r>
            <a:r>
              <a:rPr lang="sk-SK" sz="2400" i="1" dirty="0"/>
              <a:t> </a:t>
            </a:r>
            <a:r>
              <a:rPr lang="en-US" sz="2400" i="1" dirty="0"/>
              <a:t>&lt;</a:t>
            </a:r>
            <a:r>
              <a:rPr lang="sk-SK" sz="2400" i="1" dirty="0"/>
              <a:t> k </a:t>
            </a:r>
            <a:r>
              <a:rPr lang="en-US" sz="2400" i="1" dirty="0"/>
              <a:t>&lt;</a:t>
            </a:r>
            <a:r>
              <a:rPr lang="sk-SK" sz="2400" i="1" dirty="0"/>
              <a:t> </a:t>
            </a:r>
            <a:r>
              <a:rPr lang="en-US" sz="2400" i="1" dirty="0"/>
              <a:t>n</a:t>
            </a:r>
            <a:r>
              <a:rPr lang="sk-SK" sz="2400" dirty="0"/>
              <a:t> predpokladajme, že úlohy sú už utriedené podľa koncových časov</a:t>
            </a:r>
          </a:p>
          <a:p>
            <a:r>
              <a:rPr lang="sk-SK" sz="2400" dirty="0"/>
              <a:t>Nech</a:t>
            </a:r>
            <a:r>
              <a:rPr lang="en-US" sz="2400" dirty="0"/>
              <a:t> </a:t>
            </a:r>
            <a:r>
              <a:rPr lang="en-US" sz="2400" i="1" dirty="0"/>
              <a:t>p</a:t>
            </a:r>
            <a:r>
              <a:rPr lang="en-US" sz="2400" dirty="0"/>
              <a:t> </a:t>
            </a:r>
            <a:r>
              <a:rPr lang="sk-SK" sz="2400" dirty="0"/>
              <a:t>je počet úloh v optimálnom riešení pre </a:t>
            </a:r>
            <a:r>
              <a:rPr lang="en-US" sz="2400" i="1" dirty="0"/>
              <a:t>[1,...,n − 1] </a:t>
            </a:r>
            <a:r>
              <a:rPr lang="en-US" sz="2400" dirty="0"/>
              <a:t>a </a:t>
            </a:r>
            <a:r>
              <a:rPr lang="sk-SK" sz="2400" dirty="0"/>
              <a:t>nech</a:t>
            </a:r>
            <a:r>
              <a:rPr lang="en-US" sz="2400" dirty="0"/>
              <a:t> </a:t>
            </a:r>
            <a:r>
              <a:rPr lang="en-US" sz="2400" i="1" dirty="0"/>
              <a:t>q</a:t>
            </a:r>
            <a:r>
              <a:rPr lang="en-US" sz="2400" dirty="0"/>
              <a:t> </a:t>
            </a:r>
            <a:r>
              <a:rPr lang="sk-SK" sz="2400" dirty="0"/>
              <a:t>je počet úloh pre </a:t>
            </a:r>
            <a:r>
              <a:rPr lang="en-US" sz="2400" i="1" dirty="0"/>
              <a:t>[1,...,n]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56283333"/>
      </p:ext>
    </p:extLst>
  </p:cSld>
  <p:clrMapOvr>
    <a:masterClrMapping/>
  </p:clrMapOvr>
  <p:transition spd="med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Problém výberu úloh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17150" y="1276938"/>
            <a:ext cx="8826850" cy="5347146"/>
          </a:xfrm>
        </p:spPr>
        <p:txBody>
          <a:bodyPr/>
          <a:lstStyle/>
          <a:p>
            <a:r>
              <a:rPr lang="sk-SK" sz="2400" dirty="0"/>
              <a:t>Platí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p ≤ q</a:t>
            </a:r>
            <a:r>
              <a:rPr lang="en-US" sz="2400" dirty="0"/>
              <a:t>.</a:t>
            </a:r>
            <a:r>
              <a:rPr lang="sk-SK" sz="2400" dirty="0"/>
              <a:t> </a:t>
            </a:r>
            <a:br>
              <a:rPr lang="sk-SK" sz="2400" dirty="0"/>
            </a:br>
            <a:r>
              <a:rPr lang="sk-SK" sz="2400" dirty="0"/>
              <a:t>	Lebo každé optimálne riešenie</a:t>
            </a:r>
            <a:r>
              <a:rPr lang="en-US" sz="2400" dirty="0"/>
              <a:t> </a:t>
            </a:r>
            <a:r>
              <a:rPr lang="sk-SK" sz="2400" dirty="0"/>
              <a:t>pre</a:t>
            </a:r>
            <a:r>
              <a:rPr lang="en-US" sz="2400" dirty="0"/>
              <a:t> </a:t>
            </a:r>
            <a:r>
              <a:rPr lang="en-US" sz="2400" i="1" dirty="0"/>
              <a:t>[1,...,n − 1]</a:t>
            </a:r>
            <a:br>
              <a:rPr lang="sk-SK" sz="2400" i="1" dirty="0"/>
            </a:br>
            <a:r>
              <a:rPr lang="sk-SK" sz="2400" i="1" dirty="0"/>
              <a:t>	</a:t>
            </a:r>
            <a:r>
              <a:rPr lang="sk-SK" sz="2400" dirty="0"/>
              <a:t>je aj riešením</a:t>
            </a:r>
            <a:r>
              <a:rPr lang="en-US" sz="2400" dirty="0"/>
              <a:t> </a:t>
            </a:r>
            <a:r>
              <a:rPr lang="sk-SK" sz="2400" dirty="0"/>
              <a:t>(nie nutne optimálnym) pre</a:t>
            </a:r>
            <a:r>
              <a:rPr lang="en-US" sz="2400" dirty="0"/>
              <a:t> </a:t>
            </a:r>
            <a:r>
              <a:rPr lang="en-US" sz="2400" i="1" dirty="0"/>
              <a:t>[1,...,n]</a:t>
            </a:r>
          </a:p>
          <a:p>
            <a:r>
              <a:rPr lang="sk-SK" sz="2400" dirty="0"/>
              <a:t>Platí nasledujúca nerovnosť  </a:t>
            </a:r>
            <a:r>
              <a:rPr lang="en-US" sz="2400" b="1" i="1" dirty="0">
                <a:solidFill>
                  <a:srgbClr val="FF0000"/>
                </a:solidFill>
              </a:rPr>
              <a:t>p ≥ q − 1</a:t>
            </a:r>
            <a:r>
              <a:rPr lang="sk-SK" sz="2400" b="1" i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?</a:t>
            </a:r>
            <a:endParaRPr lang="sk-SK" sz="2400" dirty="0"/>
          </a:p>
          <a:p>
            <a:pPr marL="0" indent="0">
              <a:buNone/>
            </a:pPr>
            <a:r>
              <a:rPr lang="sk-SK" sz="2400" dirty="0"/>
              <a:t>              Predpokladajme, že </a:t>
            </a:r>
            <a:r>
              <a:rPr lang="en-US" sz="2400" i="1" u="sng" dirty="0"/>
              <a:t>p ≤ q − 2</a:t>
            </a:r>
            <a:r>
              <a:rPr lang="sk-SK" sz="2400" dirty="0"/>
              <a:t>:</a:t>
            </a:r>
          </a:p>
          <a:p>
            <a:pPr lvl="1"/>
            <a:r>
              <a:rPr lang="sk-SK" dirty="0"/>
              <a:t>Nech</a:t>
            </a:r>
            <a:r>
              <a:rPr lang="en-US" dirty="0"/>
              <a:t> </a:t>
            </a:r>
            <a:r>
              <a:rPr lang="en-US" i="1" dirty="0"/>
              <a:t>W</a:t>
            </a:r>
            <a:r>
              <a:rPr lang="en-US" dirty="0"/>
              <a:t> </a:t>
            </a:r>
            <a:r>
              <a:rPr lang="sk-SK" dirty="0"/>
              <a:t>je ľubovoľné optimálne riešenie pre </a:t>
            </a:r>
            <a:r>
              <a:rPr lang="en-US" i="1" dirty="0"/>
              <a:t>[1,...,n]</a:t>
            </a:r>
            <a:endParaRPr lang="sk-SK" i="1" dirty="0"/>
          </a:p>
          <a:p>
            <a:pPr lvl="1"/>
            <a:r>
              <a:rPr lang="sk-SK" dirty="0"/>
              <a:t>Nech</a:t>
            </a:r>
            <a:r>
              <a:rPr lang="en-US" dirty="0"/>
              <a:t> </a:t>
            </a:r>
            <a:r>
              <a:rPr lang="en-US" i="1" dirty="0"/>
              <a:t>W</a:t>
            </a:r>
            <a:r>
              <a:rPr lang="en-US" i="1" baseline="-25000" dirty="0"/>
              <a:t>0</a:t>
            </a:r>
            <a:r>
              <a:rPr lang="en-US" i="1" dirty="0"/>
              <a:t> = W − {n}</a:t>
            </a:r>
            <a:r>
              <a:rPr lang="sk-SK" dirty="0"/>
              <a:t>, ak</a:t>
            </a:r>
            <a:r>
              <a:rPr lang="en-US" dirty="0"/>
              <a:t> </a:t>
            </a:r>
            <a:r>
              <a:rPr lang="en-US" i="1" dirty="0"/>
              <a:t>W</a:t>
            </a:r>
            <a:r>
              <a:rPr lang="en-US" dirty="0"/>
              <a:t> </a:t>
            </a:r>
            <a:r>
              <a:rPr lang="sk-SK" dirty="0"/>
              <a:t>obsahuje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a</a:t>
            </a:r>
            <a:br>
              <a:rPr lang="sk-SK" dirty="0"/>
            </a:br>
            <a:r>
              <a:rPr lang="sk-SK" dirty="0"/>
              <a:t>          </a:t>
            </a:r>
            <a:r>
              <a:rPr lang="en-US" i="1" dirty="0"/>
              <a:t>W</a:t>
            </a:r>
            <a:r>
              <a:rPr lang="en-US" i="1" baseline="-25000" dirty="0"/>
              <a:t>0</a:t>
            </a:r>
            <a:r>
              <a:rPr lang="en-US" i="1" dirty="0"/>
              <a:t> = W</a:t>
            </a:r>
            <a:r>
              <a:rPr lang="en-US" dirty="0"/>
              <a:t> </a:t>
            </a:r>
            <a:r>
              <a:rPr lang="sk-SK" dirty="0"/>
              <a:t>inak</a:t>
            </a:r>
            <a:r>
              <a:rPr lang="en-US" dirty="0"/>
              <a:t> </a:t>
            </a:r>
            <a:endParaRPr lang="sk-SK" dirty="0"/>
          </a:p>
          <a:p>
            <a:pPr lvl="1"/>
            <a:r>
              <a:rPr lang="sk-SK" dirty="0"/>
              <a:t>Potom</a:t>
            </a:r>
            <a:r>
              <a:rPr lang="en-US" dirty="0"/>
              <a:t> </a:t>
            </a:r>
            <a:r>
              <a:rPr lang="en-US" i="1" dirty="0"/>
              <a:t>W</a:t>
            </a:r>
            <a:r>
              <a:rPr lang="en-US" i="1" baseline="-25000" dirty="0"/>
              <a:t>0</a:t>
            </a:r>
            <a:r>
              <a:rPr lang="en-US" dirty="0"/>
              <a:t> </a:t>
            </a:r>
            <a:r>
              <a:rPr lang="sk-SK" dirty="0"/>
              <a:t>neobsahuje </a:t>
            </a:r>
            <a:r>
              <a:rPr lang="en-US" i="1" dirty="0"/>
              <a:t>n</a:t>
            </a:r>
            <a:r>
              <a:rPr lang="en-US" dirty="0"/>
              <a:t> a</a:t>
            </a:r>
            <a:r>
              <a:rPr lang="sk-SK" dirty="0"/>
              <a:t> </a:t>
            </a:r>
            <a:r>
              <a:rPr lang="en-US" i="1" dirty="0"/>
              <a:t>W</a:t>
            </a:r>
            <a:r>
              <a:rPr lang="en-US" i="1" baseline="-25000" dirty="0"/>
              <a:t>0</a:t>
            </a:r>
            <a:r>
              <a:rPr lang="en-US" i="1" dirty="0"/>
              <a:t> </a:t>
            </a:r>
            <a:r>
              <a:rPr lang="sk-SK" dirty="0"/>
              <a:t>je</a:t>
            </a:r>
            <a:r>
              <a:rPr lang="en-US" dirty="0"/>
              <a:t> </a:t>
            </a:r>
            <a:r>
              <a:rPr lang="sk-SK" dirty="0"/>
              <a:t>riešením pre </a:t>
            </a:r>
            <a:r>
              <a:rPr lang="en-US" i="1" dirty="0"/>
              <a:t>[1,...,n − 1]</a:t>
            </a:r>
            <a:endParaRPr lang="sk-SK" i="1" dirty="0"/>
          </a:p>
          <a:p>
            <a:pPr lvl="1"/>
            <a:r>
              <a:rPr lang="sk-SK" dirty="0"/>
              <a:t>Toto je </a:t>
            </a:r>
            <a:r>
              <a:rPr lang="sk-SK" u="sng" dirty="0"/>
              <a:t>spor</a:t>
            </a:r>
            <a:r>
              <a:rPr lang="sk-SK" dirty="0"/>
              <a:t> s predpokladom, že optimálne riešenie pre </a:t>
            </a:r>
            <a:r>
              <a:rPr lang="en-US" i="1" dirty="0"/>
              <a:t>[1,...,n − 1] </a:t>
            </a:r>
            <a:r>
              <a:rPr lang="sk-SK" dirty="0"/>
              <a:t>má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sk-SK" dirty="0"/>
              <a:t>úloh</a:t>
            </a:r>
            <a:r>
              <a:rPr lang="en-US" dirty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02566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Problém výberu úloh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96778" y="1276938"/>
            <a:ext cx="8394216" cy="5300326"/>
          </a:xfrm>
        </p:spPr>
        <p:txBody>
          <a:bodyPr/>
          <a:lstStyle/>
          <a:p>
            <a:r>
              <a:rPr lang="sk-SK" sz="2400" u="sng" dirty="0"/>
              <a:t>1. prípad</a:t>
            </a:r>
            <a:r>
              <a:rPr lang="sk-SK" sz="2400" dirty="0"/>
              <a:t>: Predpokladajme, že </a:t>
            </a:r>
            <a:r>
              <a:rPr lang="en-US" sz="2400" i="1" dirty="0"/>
              <a:t>p = q</a:t>
            </a:r>
            <a:r>
              <a:rPr lang="en-US" sz="2400" dirty="0"/>
              <a:t> </a:t>
            </a:r>
            <a:endParaRPr lang="sk-SK" sz="2400" dirty="0"/>
          </a:p>
          <a:p>
            <a:pPr lvl="1"/>
            <a:r>
              <a:rPr lang="sk-SK" dirty="0"/>
              <a:t>Potom každé optimálne riešenie pre </a:t>
            </a:r>
            <a:r>
              <a:rPr lang="en-US" i="1" dirty="0"/>
              <a:t>[1,...,n − 1]</a:t>
            </a:r>
            <a:r>
              <a:rPr lang="sk-SK" i="1" dirty="0"/>
              <a:t> </a:t>
            </a:r>
            <a:r>
              <a:rPr lang="sk-SK" dirty="0"/>
              <a:t>je optimálne pre </a:t>
            </a:r>
            <a:r>
              <a:rPr lang="en-US" i="1" dirty="0"/>
              <a:t>[1,...,n]</a:t>
            </a:r>
            <a:endParaRPr lang="sk-SK" i="1" dirty="0"/>
          </a:p>
          <a:p>
            <a:pPr lvl="1"/>
            <a:r>
              <a:rPr lang="sk-SK" dirty="0"/>
              <a:t>Podľa nášho indukčného predpokladu:</a:t>
            </a:r>
            <a:br>
              <a:rPr lang="sk-SK" dirty="0"/>
            </a:br>
            <a:r>
              <a:rPr lang="sk-SK" dirty="0"/>
              <a:t>keď </a:t>
            </a:r>
            <a:r>
              <a:rPr lang="en-US" i="1" dirty="0"/>
              <a:t>n − 1 </a:t>
            </a:r>
            <a:r>
              <a:rPr lang="sk-SK" dirty="0"/>
              <a:t>je preskúmané, tak </a:t>
            </a:r>
            <a:r>
              <a:rPr lang="en-US" dirty="0"/>
              <a:t> </a:t>
            </a:r>
            <a:r>
              <a:rPr lang="sk-SK" dirty="0"/>
              <a:t>je skonštruované optimálne riešenie pre </a:t>
            </a:r>
            <a:r>
              <a:rPr lang="en-US" i="1" dirty="0"/>
              <a:t>[1,...,n − 1]</a:t>
            </a:r>
            <a:endParaRPr lang="sk-SK" i="1" dirty="0"/>
          </a:p>
          <a:p>
            <a:pPr lvl="1"/>
            <a:r>
              <a:rPr lang="sk-SK" dirty="0"/>
              <a:t>Teda</a:t>
            </a:r>
            <a:r>
              <a:rPr lang="en-US" dirty="0"/>
              <a:t>,</a:t>
            </a:r>
            <a:r>
              <a:rPr lang="sk-SK" dirty="0"/>
              <a:t> nebude nič pridané</a:t>
            </a:r>
            <a:r>
              <a:rPr lang="en-US" dirty="0"/>
              <a:t>;  </a:t>
            </a:r>
            <a:r>
              <a:rPr lang="sk-SK" dirty="0"/>
              <a:t>inak by to bolo riešenie veľkosti </a:t>
            </a:r>
            <a:r>
              <a:rPr lang="en-US" i="1" dirty="0"/>
              <a:t>&gt; q</a:t>
            </a:r>
            <a:endParaRPr lang="sk-SK" dirty="0"/>
          </a:p>
          <a:p>
            <a:pPr lvl="1"/>
            <a:r>
              <a:rPr lang="sk-SK" dirty="0"/>
              <a:t>Preto algoritmus dá na výstupe riešenie veľkosti </a:t>
            </a:r>
            <a:r>
              <a:rPr lang="sk-SK" i="1" dirty="0"/>
              <a:t>p</a:t>
            </a:r>
            <a:r>
              <a:rPr lang="sk-SK" dirty="0"/>
              <a:t>, ktoré je optimálne</a:t>
            </a:r>
          </a:p>
        </p:txBody>
      </p:sp>
    </p:spTree>
    <p:extLst>
      <p:ext uri="{BB962C8B-B14F-4D97-AF65-F5344CB8AC3E}">
        <p14:creationId xmlns:p14="http://schemas.microsoft.com/office/powerpoint/2010/main" val="3722000812"/>
      </p:ext>
    </p:extLst>
  </p:cSld>
  <p:clrMapOvr>
    <a:masterClrMapping/>
  </p:clrMapOvr>
  <p:transition spd="med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Problém výberu úloh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94684" y="1276938"/>
            <a:ext cx="8828049" cy="5300326"/>
          </a:xfrm>
        </p:spPr>
        <p:txBody>
          <a:bodyPr/>
          <a:lstStyle/>
          <a:p>
            <a:r>
              <a:rPr lang="sk-SK" sz="2400" u="sng" dirty="0"/>
              <a:t>2. prípad</a:t>
            </a:r>
            <a:r>
              <a:rPr lang="sk-SK" sz="2400" dirty="0"/>
              <a:t>: Predpokladajme, že </a:t>
            </a:r>
            <a:r>
              <a:rPr lang="en-US" sz="2400" i="1" dirty="0"/>
              <a:t>p = q − 1</a:t>
            </a:r>
            <a:r>
              <a:rPr lang="en-US" sz="2400" dirty="0"/>
              <a:t> </a:t>
            </a:r>
            <a:endParaRPr lang="sk-SK" sz="24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k-SK" dirty="0"/>
              <a:t>Potom každé optimálne riešenie pre </a:t>
            </a:r>
            <a:r>
              <a:rPr lang="en-US" i="1" dirty="0"/>
              <a:t>[1,...,n] </a:t>
            </a:r>
            <a:r>
              <a:rPr lang="sk-SK" dirty="0"/>
              <a:t>obsahuje</a:t>
            </a:r>
            <a:r>
              <a:rPr lang="en-US" dirty="0"/>
              <a:t> n.</a:t>
            </a:r>
            <a:endParaRPr lang="sk-SK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k-SK" dirty="0"/>
              <a:t>Nech</a:t>
            </a:r>
            <a:r>
              <a:rPr lang="en-US" dirty="0"/>
              <a:t> k </a:t>
            </a:r>
            <a:r>
              <a:rPr lang="sk-SK" dirty="0"/>
              <a:t>je najväčšie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sk-SK" i="1" dirty="0"/>
              <a:t>:</a:t>
            </a:r>
            <a:r>
              <a:rPr lang="en-US" i="1" dirty="0"/>
              <a:t> 1 ≤ </a:t>
            </a:r>
            <a:r>
              <a:rPr lang="en-US" i="1" dirty="0" err="1"/>
              <a:t>i</a:t>
            </a:r>
            <a:r>
              <a:rPr lang="en-US" i="1" dirty="0"/>
              <a:t> ≤ n − 1</a:t>
            </a:r>
            <a:r>
              <a:rPr lang="en-US" dirty="0"/>
              <a:t>, </a:t>
            </a:r>
            <a:r>
              <a:rPr lang="sk-SK" dirty="0"/>
              <a:t>také, </a:t>
            </a:r>
            <a:r>
              <a:rPr lang="sk-SK" i="1" dirty="0"/>
              <a:t>že </a:t>
            </a:r>
            <a:r>
              <a:rPr lang="en-US" i="1" dirty="0"/>
              <a:t>f</a:t>
            </a:r>
            <a:r>
              <a:rPr lang="en-US" i="1" baseline="-25000" dirty="0"/>
              <a:t>i</a:t>
            </a:r>
            <a:r>
              <a:rPr lang="en-US" i="1" dirty="0"/>
              <a:t> ≤ </a:t>
            </a:r>
            <a:r>
              <a:rPr lang="en-US" i="1" dirty="0" err="1"/>
              <a:t>s</a:t>
            </a:r>
            <a:r>
              <a:rPr lang="en-US" i="1" baseline="-25000" dirty="0" err="1"/>
              <a:t>n</a:t>
            </a:r>
            <a:r>
              <a:rPr lang="en-US" dirty="0"/>
              <a:t>.</a:t>
            </a:r>
            <a:br>
              <a:rPr lang="sk-SK" dirty="0"/>
            </a:br>
            <a:r>
              <a:rPr lang="sk-SK" dirty="0"/>
              <a:t>Keďže</a:t>
            </a:r>
            <a:r>
              <a:rPr lang="en-US" dirty="0"/>
              <a:t> f</a:t>
            </a:r>
            <a:r>
              <a:rPr lang="en-US" baseline="-25000" dirty="0"/>
              <a:t>1</a:t>
            </a:r>
            <a:r>
              <a:rPr lang="en-US" dirty="0"/>
              <a:t> ≤ ··· ≤ </a:t>
            </a:r>
            <a:r>
              <a:rPr lang="en-US" dirty="0" err="1"/>
              <a:t>f</a:t>
            </a:r>
            <a:r>
              <a:rPr lang="en-US" baseline="-25000" dirty="0" err="1"/>
              <a:t>n</a:t>
            </a:r>
            <a:r>
              <a:rPr lang="sk-SK" baseline="-25000" dirty="0"/>
              <a:t> </a:t>
            </a:r>
            <a:r>
              <a:rPr lang="sk-SK" dirty="0"/>
              <a:t>potom</a:t>
            </a:r>
            <a:br>
              <a:rPr lang="sk-SK" dirty="0"/>
            </a:br>
            <a:r>
              <a:rPr lang="sk-SK" dirty="0"/>
              <a:t>pre všetky  </a:t>
            </a:r>
            <a:r>
              <a:rPr lang="en-US" i="1" dirty="0" err="1"/>
              <a:t>i</a:t>
            </a:r>
            <a:r>
              <a:rPr lang="sk-SK" i="1" dirty="0"/>
              <a:t>: </a:t>
            </a:r>
            <a:r>
              <a:rPr lang="en-US" i="1" dirty="0"/>
              <a:t>1 ≤ </a:t>
            </a:r>
            <a:r>
              <a:rPr lang="en-US" i="1" dirty="0" err="1"/>
              <a:t>i</a:t>
            </a:r>
            <a:r>
              <a:rPr lang="en-US" i="1" dirty="0"/>
              <a:t> ≤ k</a:t>
            </a:r>
            <a:r>
              <a:rPr lang="en-US" dirty="0"/>
              <a:t> </a:t>
            </a:r>
            <a:r>
              <a:rPr lang="sk-SK" dirty="0"/>
              <a:t>platí, že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sk-SK" dirty="0"/>
              <a:t>je kompatibilné</a:t>
            </a:r>
            <a:r>
              <a:rPr lang="en-US" dirty="0"/>
              <a:t> </a:t>
            </a:r>
            <a:r>
              <a:rPr lang="sk-SK" dirty="0"/>
              <a:t>s </a:t>
            </a:r>
            <a:r>
              <a:rPr lang="en-US" i="1" dirty="0"/>
              <a:t>n</a:t>
            </a:r>
            <a:br>
              <a:rPr lang="sk-SK" dirty="0"/>
            </a:br>
            <a:r>
              <a:rPr lang="sk-SK" dirty="0"/>
              <a:t>a pre všetky </a:t>
            </a:r>
            <a:r>
              <a:rPr lang="en-US" i="1" dirty="0" err="1"/>
              <a:t>i</a:t>
            </a:r>
            <a:r>
              <a:rPr lang="sk-SK" i="1" dirty="0"/>
              <a:t>:</a:t>
            </a:r>
            <a:r>
              <a:rPr lang="en-US" i="1" dirty="0"/>
              <a:t> k + 1 ≤ </a:t>
            </a:r>
            <a:r>
              <a:rPr lang="en-US" i="1" dirty="0" err="1"/>
              <a:t>i</a:t>
            </a:r>
            <a:r>
              <a:rPr lang="en-US" i="1" dirty="0"/>
              <a:t> ≤ n − 1</a:t>
            </a:r>
            <a:r>
              <a:rPr lang="sk-SK" dirty="0"/>
              <a:t> platí, že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sk-SK" dirty="0"/>
              <a:t> je nekompatibilné s </a:t>
            </a:r>
            <a:r>
              <a:rPr lang="en-US" i="1" dirty="0"/>
              <a:t>n</a:t>
            </a:r>
            <a:r>
              <a:rPr lang="en-US" dirty="0"/>
              <a:t>. </a:t>
            </a:r>
            <a:endParaRPr lang="sk-SK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k-SK" dirty="0"/>
              <a:t>To znamená, že každé optimálne riešenie pre </a:t>
            </a:r>
            <a:r>
              <a:rPr lang="en-US" i="1" dirty="0"/>
              <a:t>[1,...,n] </a:t>
            </a:r>
            <a:r>
              <a:rPr lang="sk-SK" dirty="0"/>
              <a:t>je zjednotením </a:t>
            </a:r>
            <a:r>
              <a:rPr lang="en-US" i="1" dirty="0"/>
              <a:t>{n}</a:t>
            </a:r>
            <a:r>
              <a:rPr lang="en-US" dirty="0"/>
              <a:t> a </a:t>
            </a:r>
            <a:r>
              <a:rPr lang="sk-SK" dirty="0"/>
              <a:t>optimálneho riešenia pre </a:t>
            </a:r>
            <a:r>
              <a:rPr lang="en-US" i="1" dirty="0"/>
              <a:t>[1,...,k]</a:t>
            </a:r>
            <a:r>
              <a:rPr lang="en-US" dirty="0"/>
              <a:t>.</a:t>
            </a:r>
            <a:br>
              <a:rPr lang="sk-SK" dirty="0"/>
            </a:br>
            <a:r>
              <a:rPr lang="sk-SK" dirty="0"/>
              <a:t>Teda, každé optimálne riešenie pre </a:t>
            </a:r>
            <a:r>
              <a:rPr lang="en-US" i="1" dirty="0"/>
              <a:t>[1,...,k] </a:t>
            </a:r>
            <a:r>
              <a:rPr lang="sk-SK" dirty="0"/>
              <a:t>má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sk-SK" dirty="0"/>
              <a:t>úloh.</a:t>
            </a:r>
            <a:br>
              <a:rPr lang="sk-SK" dirty="0"/>
            </a:br>
            <a:r>
              <a:rPr lang="sk-SK" dirty="0"/>
              <a:t>Z toho vyplýva, že žiadne optimálne riešenie pre </a:t>
            </a:r>
            <a:r>
              <a:rPr lang="en-US" i="1" dirty="0"/>
              <a:t>[1,...,k]</a:t>
            </a:r>
            <a:br>
              <a:rPr lang="sk-SK" dirty="0"/>
            </a:br>
            <a:r>
              <a:rPr lang="sk-SK" dirty="0"/>
              <a:t>nie je kompatibilné s ľubovoľným </a:t>
            </a:r>
            <a:r>
              <a:rPr lang="en-US" i="1" dirty="0"/>
              <a:t>k + 1,...,n − 1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3051882"/>
      </p:ext>
    </p:extLst>
  </p:cSld>
  <p:clrMapOvr>
    <a:masterClrMapping/>
  </p:clrMapOvr>
  <p:transition spd="med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Problém výberu úloh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96778" y="1650124"/>
            <a:ext cx="8560143" cy="4927140"/>
          </a:xfrm>
        </p:spPr>
        <p:txBody>
          <a:bodyPr/>
          <a:lstStyle/>
          <a:p>
            <a:r>
              <a:rPr lang="sk-SK" sz="2400" dirty="0"/>
              <a:t>Nech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en-US" sz="2400" dirty="0"/>
              <a:t> </a:t>
            </a:r>
            <a:r>
              <a:rPr lang="sk-SK" sz="2400" dirty="0"/>
              <a:t>je množina úloh,</a:t>
            </a:r>
            <a:r>
              <a:rPr lang="en-US" sz="2400" dirty="0"/>
              <a:t> </a:t>
            </a:r>
            <a:r>
              <a:rPr lang="sk-SK" sz="2400" dirty="0"/>
              <a:t>ktoré algoritmus už má keď skončil </a:t>
            </a:r>
            <a:r>
              <a:rPr lang="en-US" sz="2400" i="1" dirty="0"/>
              <a:t>k</a:t>
            </a:r>
            <a:r>
              <a:rPr lang="en-US" sz="2400" dirty="0"/>
              <a:t>. </a:t>
            </a:r>
            <a:r>
              <a:rPr lang="sk-SK" sz="2400" dirty="0"/>
              <a:t>Podľa našej indukčnej hypotézy</a:t>
            </a:r>
            <a:r>
              <a:rPr lang="en-US" sz="2400" dirty="0"/>
              <a:t>,</a:t>
            </a:r>
            <a:br>
              <a:rPr lang="sk-SK" sz="2400" dirty="0"/>
            </a:br>
            <a:r>
              <a:rPr lang="en-US" sz="2400" i="1" dirty="0"/>
              <a:t>W</a:t>
            </a:r>
            <a:r>
              <a:rPr lang="en-US" sz="2400" dirty="0"/>
              <a:t> </a:t>
            </a:r>
            <a:r>
              <a:rPr lang="sk-SK" sz="2400" dirty="0"/>
              <a:t>je optimálne pre </a:t>
            </a:r>
            <a:r>
              <a:rPr lang="en-US" sz="2400" i="1" dirty="0"/>
              <a:t>[1,...,k]</a:t>
            </a:r>
            <a:r>
              <a:rPr lang="en-US" sz="2400" dirty="0"/>
              <a:t>. </a:t>
            </a:r>
            <a:r>
              <a:rPr lang="sk-SK" sz="2400" dirty="0"/>
              <a:t>Teda</a:t>
            </a:r>
            <a:r>
              <a:rPr lang="en-US" sz="2400" dirty="0"/>
              <a:t>, </a:t>
            </a:r>
            <a:r>
              <a:rPr lang="sk-SK" sz="2400" dirty="0"/>
              <a:t>má</a:t>
            </a:r>
            <a:r>
              <a:rPr lang="en-US" sz="2400" dirty="0"/>
              <a:t> </a:t>
            </a:r>
            <a:r>
              <a:rPr lang="en-US" sz="2400" i="1" dirty="0"/>
              <a:t>p</a:t>
            </a:r>
            <a:r>
              <a:rPr lang="en-US" sz="2400" dirty="0"/>
              <a:t> </a:t>
            </a:r>
            <a:r>
              <a:rPr lang="sk-SK" sz="2400" dirty="0"/>
              <a:t>úloh</a:t>
            </a:r>
            <a:r>
              <a:rPr lang="en-US" sz="2400" dirty="0"/>
              <a:t>. </a:t>
            </a:r>
            <a:endParaRPr lang="sk-SK" sz="2400" dirty="0"/>
          </a:p>
          <a:p>
            <a:endParaRPr lang="sk-SK" sz="2400" dirty="0"/>
          </a:p>
          <a:p>
            <a:r>
              <a:rPr lang="sk-SK" sz="2400" dirty="0"/>
              <a:t>Algoritmus potom nebude pridávať žiadnu úlohu</a:t>
            </a:r>
            <a:br>
              <a:rPr lang="sk-SK" sz="2400" dirty="0"/>
            </a:br>
            <a:r>
              <a:rPr lang="sk-SK" sz="2400" dirty="0"/>
              <a:t>medzi </a:t>
            </a:r>
            <a:r>
              <a:rPr lang="en-US" sz="2400" i="1" dirty="0"/>
              <a:t>k + 1 </a:t>
            </a:r>
            <a:r>
              <a:rPr lang="en-US" sz="2400" dirty="0"/>
              <a:t>a </a:t>
            </a:r>
            <a:r>
              <a:rPr lang="en-US" sz="2400" i="1" dirty="0"/>
              <a:t>n − 1</a:t>
            </a:r>
            <a:r>
              <a:rPr lang="en-US" sz="2400" dirty="0"/>
              <a:t> </a:t>
            </a:r>
            <a:r>
              <a:rPr lang="sk-SK" sz="2400" dirty="0"/>
              <a:t>do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sk-SK" sz="2400" dirty="0"/>
              <a:t>, ale pridá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sk-SK" sz="2400" dirty="0"/>
              <a:t>do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br>
              <a:rPr lang="sk-SK" sz="2400" dirty="0"/>
            </a:br>
            <a:r>
              <a:rPr lang="sk-SK" sz="2400" dirty="0"/>
              <a:t>Algoritmus dá na výstupe </a:t>
            </a:r>
            <a:r>
              <a:rPr lang="en-US" sz="2400" i="1" dirty="0"/>
              <a:t>W ∪ {n}</a:t>
            </a:r>
            <a:r>
              <a:rPr lang="en-US" sz="2400" dirty="0"/>
              <a:t>.</a:t>
            </a:r>
            <a:br>
              <a:rPr lang="sk-SK" sz="2400" dirty="0"/>
            </a:br>
            <a:r>
              <a:rPr lang="sk-SK" sz="2400" dirty="0"/>
              <a:t>Tento výstup má </a:t>
            </a:r>
            <a:r>
              <a:rPr lang="en-US" sz="2400" i="1" dirty="0"/>
              <a:t>q = p + 1 </a:t>
            </a:r>
            <a:r>
              <a:rPr lang="sk-SK" sz="2400" dirty="0"/>
              <a:t>úloh</a:t>
            </a:r>
            <a:r>
              <a:rPr lang="en-US" sz="2400" dirty="0"/>
              <a:t>, </a:t>
            </a:r>
            <a:r>
              <a:rPr lang="sk-SK" sz="2400" dirty="0"/>
              <a:t>a teda</a:t>
            </a:r>
            <a:r>
              <a:rPr lang="en-US" sz="2400" dirty="0"/>
              <a:t> </a:t>
            </a:r>
            <a:r>
              <a:rPr lang="sk-SK" sz="2400" dirty="0"/>
              <a:t>je optimálny pre </a:t>
            </a:r>
            <a:r>
              <a:rPr lang="en-US" sz="2400" i="1" dirty="0"/>
              <a:t>[1,...,n]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7093515"/>
      </p:ext>
    </p:extLst>
  </p:cSld>
  <p:clrMapOvr>
    <a:masterClrMapping/>
  </p:clrMapOvr>
  <p:transition spd="med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AutoShap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Probl</a:t>
            </a:r>
            <a:r>
              <a:rPr lang="sk-SK" dirty="0"/>
              <a:t>é</a:t>
            </a:r>
            <a:r>
              <a:rPr lang="en-US" dirty="0"/>
              <a:t>m</a:t>
            </a:r>
            <a:r>
              <a:rPr lang="sk-SK" dirty="0"/>
              <a:t> plnenia batohu</a:t>
            </a:r>
            <a:endParaRPr lang="en-US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dirty="0">
                <a:solidFill>
                  <a:srgbClr val="FF0000"/>
                </a:solidFill>
              </a:rPr>
              <a:t>Knapsack problem</a:t>
            </a:r>
          </a:p>
          <a:p>
            <a:pPr eaLnBrk="1" hangingPunct="1"/>
            <a:r>
              <a:rPr lang="sk-SK" sz="2400" dirty="0"/>
              <a:t>Zlodej sa vlámal do klenotníctva a chce si naplniť batoh pokladmi (chce ukradnúť čo najviac). </a:t>
            </a:r>
          </a:p>
          <a:p>
            <a:pPr eaLnBrk="1" hangingPunct="1"/>
            <a:r>
              <a:rPr lang="sk-SK" sz="2400" u="sng" dirty="0"/>
              <a:t>Vstup</a:t>
            </a:r>
            <a:r>
              <a:rPr lang="sk-SK" sz="2400" dirty="0"/>
              <a:t>:</a:t>
            </a:r>
            <a:br>
              <a:rPr lang="sk-SK" sz="2400" dirty="0"/>
            </a:br>
            <a:r>
              <a:rPr lang="sk-SK" sz="2400" dirty="0"/>
              <a:t>	Daných je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sk-SK" sz="2400" dirty="0"/>
              <a:t>položiek</a:t>
            </a:r>
            <a:r>
              <a:rPr lang="en-US" sz="2400" dirty="0"/>
              <a:t> </a:t>
            </a:r>
            <a:r>
              <a:rPr lang="en-US" sz="2400" i="1" dirty="0"/>
              <a:t>S = {</a:t>
            </a:r>
            <a:r>
              <a:rPr lang="sk-SK" sz="2400" i="1" dirty="0"/>
              <a:t>položka</a:t>
            </a:r>
            <a:r>
              <a:rPr lang="en-US" sz="2400" i="1" baseline="-25000" dirty="0"/>
              <a:t>1</a:t>
            </a:r>
            <a:r>
              <a:rPr lang="en-US" sz="2400" i="1" dirty="0"/>
              <a:t>, </a:t>
            </a:r>
            <a:r>
              <a:rPr lang="sk-SK" sz="2400" i="1" dirty="0"/>
              <a:t>položka</a:t>
            </a:r>
            <a:r>
              <a:rPr lang="en-US" sz="2400" i="1" baseline="-25000" dirty="0"/>
              <a:t>2</a:t>
            </a:r>
            <a:r>
              <a:rPr lang="en-US" sz="2400" i="1" dirty="0"/>
              <a:t>, …, </a:t>
            </a:r>
            <a:r>
              <a:rPr lang="sk-SK" sz="2400" i="1" dirty="0"/>
              <a:t>položka</a:t>
            </a:r>
            <a:r>
              <a:rPr lang="en-US" sz="2400" i="1" baseline="-25000" dirty="0"/>
              <a:t>n</a:t>
            </a:r>
            <a:r>
              <a:rPr lang="en-US" sz="2400" i="1" dirty="0"/>
              <a:t>}</a:t>
            </a:r>
            <a:r>
              <a:rPr lang="en-US" sz="2400" dirty="0"/>
              <a:t>,</a:t>
            </a:r>
            <a:br>
              <a:rPr lang="sk-SK" sz="2400" dirty="0"/>
            </a:br>
            <a:r>
              <a:rPr lang="en-US" sz="2400" dirty="0"/>
              <a:t> </a:t>
            </a:r>
            <a:r>
              <a:rPr lang="sk-SK" sz="2400" dirty="0"/>
              <a:t>	z ktorých každá má svoju váhu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a</a:t>
            </a:r>
            <a:r>
              <a:rPr lang="sk-SK" sz="2400" dirty="0"/>
              <a:t> profit </a:t>
            </a:r>
            <a:r>
              <a:rPr lang="en-US" sz="2400" i="1" dirty="0"/>
              <a:t>p</a:t>
            </a:r>
            <a:r>
              <a:rPr lang="en-US" sz="2400" i="1" baseline="-25000" dirty="0"/>
              <a:t>i</a:t>
            </a:r>
            <a:endParaRPr lang="sk-SK" sz="2400" dirty="0"/>
          </a:p>
          <a:p>
            <a:pPr eaLnBrk="1" hangingPunct="1"/>
            <a:r>
              <a:rPr lang="sk-SK" sz="2400" u="sng" dirty="0"/>
              <a:t>Výstup</a:t>
            </a:r>
            <a:r>
              <a:rPr lang="sk-SK" sz="2400" dirty="0"/>
              <a:t>:</a:t>
            </a:r>
            <a:br>
              <a:rPr lang="sk-SK" sz="2400" dirty="0"/>
            </a:br>
            <a:r>
              <a:rPr lang="sk-SK" sz="2400" dirty="0"/>
              <a:t>	Ktoré položky by mal zlodej vložiť do svojho batoha, s 	váhovou kapacitou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sk-SK" sz="2400" dirty="0"/>
              <a:t>, aby dosiahol maximálny profit</a:t>
            </a:r>
            <a:r>
              <a:rPr lang="en-US" sz="2400" dirty="0"/>
              <a:t>?</a:t>
            </a:r>
          </a:p>
        </p:txBody>
      </p:sp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Motív1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5391</TotalTime>
  <Words>3485</Words>
  <Application>Microsoft Office PowerPoint</Application>
  <PresentationFormat>Prezentácia na obrazovke (4:3)</PresentationFormat>
  <Paragraphs>1172</Paragraphs>
  <Slides>104</Slides>
  <Notes>5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104</vt:i4>
      </vt:variant>
    </vt:vector>
  </HeadingPairs>
  <TitlesOfParts>
    <vt:vector size="105" baseType="lpstr">
      <vt:lpstr>Motív1</vt:lpstr>
      <vt:lpstr>10. prednáška</vt:lpstr>
      <vt:lpstr>Obsah</vt:lpstr>
      <vt:lpstr>Obsah</vt:lpstr>
      <vt:lpstr>Motivácia</vt:lpstr>
      <vt:lpstr>Motivácia</vt:lpstr>
      <vt:lpstr>Motivácia</vt:lpstr>
      <vt:lpstr>Motivácia</vt:lpstr>
      <vt:lpstr>Motivácia</vt:lpstr>
      <vt:lpstr>Pozorovanie</vt:lpstr>
      <vt:lpstr>Greedy stratégia</vt:lpstr>
      <vt:lpstr>Motivácia</vt:lpstr>
      <vt:lpstr>Greedy stratégia</vt:lpstr>
      <vt:lpstr>Greedy stratégia</vt:lpstr>
      <vt:lpstr>Greedy stratégia</vt:lpstr>
      <vt:lpstr>Greedy stratégia</vt:lpstr>
      <vt:lpstr>Greedy stratégia</vt:lpstr>
      <vt:lpstr>Greedy stratégia</vt:lpstr>
      <vt:lpstr>Greedy stratégia</vt:lpstr>
      <vt:lpstr>Greedy stratégia</vt:lpstr>
      <vt:lpstr>Greedy stratégia</vt:lpstr>
      <vt:lpstr>Greedy algoritmy</vt:lpstr>
      <vt:lpstr>Greedy algoritmy</vt:lpstr>
      <vt:lpstr>Čo sa deje</vt:lpstr>
      <vt:lpstr>Úloha o dláždení</vt:lpstr>
      <vt:lpstr>Úloha o dláždení</vt:lpstr>
      <vt:lpstr>Úloha o dláždení</vt:lpstr>
      <vt:lpstr>Úloha o dláždení</vt:lpstr>
      <vt:lpstr>Úloha o dláždení</vt:lpstr>
      <vt:lpstr>Minimálna kostra – motivácia</vt:lpstr>
      <vt:lpstr>Iné praktické motivácie</vt:lpstr>
      <vt:lpstr>Minimálna kostra grafu</vt:lpstr>
      <vt:lpstr>Vlastnosti kostier (bez dôkazu)</vt:lpstr>
      <vt:lpstr>Minimálna kostra grafu</vt:lpstr>
      <vt:lpstr>Minimálna kostra grafu</vt:lpstr>
      <vt:lpstr>Minimálna kostra grafu</vt:lpstr>
      <vt:lpstr>Primov (Jarník, Dijkstra) algoritmus</vt:lpstr>
      <vt:lpstr>Primov algoritmus</vt:lpstr>
      <vt:lpstr>Primov algoritmus - simulácia</vt:lpstr>
      <vt:lpstr>Primov algoritmus - simulácia</vt:lpstr>
      <vt:lpstr>Primov algoritmus - simulácia</vt:lpstr>
      <vt:lpstr>Primov algoritmus - simulácia</vt:lpstr>
      <vt:lpstr>Primov algoritmus - simulácia</vt:lpstr>
      <vt:lpstr>Primov algoritmus - simulácia</vt:lpstr>
      <vt:lpstr>Primov algoritmus - simulácia</vt:lpstr>
      <vt:lpstr>Primov algoritmus - simulácia</vt:lpstr>
      <vt:lpstr>Primov algoritmus - simulácia</vt:lpstr>
      <vt:lpstr>Primov algoritmus - simulácia</vt:lpstr>
      <vt:lpstr>Úloha 1</vt:lpstr>
      <vt:lpstr>Úloha 2</vt:lpstr>
      <vt:lpstr>Úloha 3</vt:lpstr>
      <vt:lpstr>Primov algoritmus - poznámky</vt:lpstr>
      <vt:lpstr>Primov algoritmus – dôkaz správnosti</vt:lpstr>
      <vt:lpstr>Primov algoritmus – dôkaz správnosti</vt:lpstr>
      <vt:lpstr>Primov algoritmus – dôkaz správnosti</vt:lpstr>
      <vt:lpstr>Primov algoritmus – dôkaz korektnosti</vt:lpstr>
      <vt:lpstr>Kruskalov algoritmus</vt:lpstr>
      <vt:lpstr>Kruskalov algoritmus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 - simulácia</vt:lpstr>
      <vt:lpstr>Kruskalov algoritmus</vt:lpstr>
      <vt:lpstr>Kruskalov algoritmus</vt:lpstr>
      <vt:lpstr>Úloha 4</vt:lpstr>
      <vt:lpstr>Kruskalov algoritmus - poznámky</vt:lpstr>
      <vt:lpstr>Primov vs. Kruskalov algoritmus</vt:lpstr>
      <vt:lpstr>Prezentácia programu PowerPoint</vt:lpstr>
      <vt:lpstr>Prezentácia programu PowerPoint</vt:lpstr>
      <vt:lpstr>Prezentácia programu PowerPoint</vt:lpstr>
      <vt:lpstr>Prezentácia programu PowerPoint</vt:lpstr>
      <vt:lpstr>Problém rozvrhovania</vt:lpstr>
      <vt:lpstr>Problém rozvrhovania</vt:lpstr>
      <vt:lpstr>Problém rozvrhovania - príklad</vt:lpstr>
      <vt:lpstr>Problém rozvrhovania</vt:lpstr>
      <vt:lpstr>Problém rozvrhovania</vt:lpstr>
      <vt:lpstr>Problém výberu úloh</vt:lpstr>
      <vt:lpstr>Problém výberu úloh</vt:lpstr>
      <vt:lpstr>Problém výberu úloh</vt:lpstr>
      <vt:lpstr>Problém výberu úloh</vt:lpstr>
      <vt:lpstr>Problém výberu úloh</vt:lpstr>
      <vt:lpstr>Problém výberu úloh</vt:lpstr>
      <vt:lpstr>Problém výberu úloh</vt:lpstr>
      <vt:lpstr>Problém plnenia batohu</vt:lpstr>
      <vt:lpstr>Problém plnenia batohu</vt:lpstr>
      <vt:lpstr>Problém plnenia batohu</vt:lpstr>
      <vt:lpstr>Problém plnenia batohu</vt:lpstr>
      <vt:lpstr>Problém plnenia batohu</vt:lpstr>
      <vt:lpstr>Záver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Duri</cp:lastModifiedBy>
  <cp:revision>357</cp:revision>
  <dcterms:created xsi:type="dcterms:W3CDTF">2007-01-29T19:11:06Z</dcterms:created>
  <dcterms:modified xsi:type="dcterms:W3CDTF">2024-04-03T15:26:13Z</dcterms:modified>
</cp:coreProperties>
</file>