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  <p:sldId id="3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(19.2.2024)</a:t>
            </a:r>
            <a:endParaRPr lang="cs-CZ" sz="4000" dirty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r>
              <a:rPr lang="en-US" dirty="0"/>
              <a:t/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ovnica" r:id="rId4" imgW="2400120" imgH="431640" progId="Equation.3">
                  <p:embed/>
                </p:oleObj>
              </mc:Choice>
              <mc:Fallback>
                <p:oleObj name="Rovnica" r:id="rId4" imgW="2400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r>
              <a:rPr lang="en-US" sz="1000" b="1" dirty="0"/>
              <a:t/>
            </a: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Rovnica" r:id="rId3" imgW="2247840" imgH="457200" progId="Equation.3">
                  <p:embed/>
                </p:oleObj>
              </mc:Choice>
              <mc:Fallback>
                <p:oleObj name="Rovnica" r:id="rId3" imgW="2247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Rovnica" r:id="rId5" imgW="1942920" imgH="457200" progId="Equation.3">
                  <p:embed/>
                </p:oleObj>
              </mc:Choice>
              <mc:Fallback>
                <p:oleObj name="Rovnica" r:id="rId5" imgW="19429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name="Rovnica" r:id="rId3" imgW="1409400" imgH="228600" progId="Equation.3">
                  <p:embed/>
                </p:oleObj>
              </mc:Choice>
              <mc:Fallback>
                <p:oleObj name="Rovnica" r:id="rId3" imgW="1409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Rovnica" r:id="rId5" imgW="3924000" imgH="482400" progId="Equation.3">
                  <p:embed/>
                </p:oleObj>
              </mc:Choice>
              <mc:Fallback>
                <p:oleObj name="Rovnica" r:id="rId5" imgW="3924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8" name="Rovnica" r:id="rId7" imgW="2527200" imgH="228600" progId="Equation.3">
                  <p:embed/>
                </p:oleObj>
              </mc:Choice>
              <mc:Fallback>
                <p:oleObj name="Rovnica" r:id="rId7" imgW="2527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9" name="Rovnica" r:id="rId9" imgW="1384200" imgH="711000" progId="Equation.3">
                  <p:embed/>
                </p:oleObj>
              </mc:Choice>
              <mc:Fallback>
                <p:oleObj name="Rovnica" r:id="rId9" imgW="138420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0" name="Rovnica" r:id="rId11" imgW="1257120" imgH="685800" progId="Equation.3">
                  <p:embed/>
                </p:oleObj>
              </mc:Choice>
              <mc:Fallback>
                <p:oleObj name="Rovnica" r:id="rId11" imgW="125712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1" name="Rovnica" r:id="rId13" imgW="3047760" imgH="507960" progId="Equation.3">
                  <p:embed/>
                </p:oleObj>
              </mc:Choice>
              <mc:Fallback>
                <p:oleObj name="Rovnica" r:id="rId13" imgW="30477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0" name="Rovnica" r:id="rId3" imgW="698400" imgH="228600" progId="Equation.3">
                  <p:embed/>
                </p:oleObj>
              </mc:Choice>
              <mc:Fallback>
                <p:oleObj name="Rovnica" r:id="rId3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" name="Rovnica" r:id="rId5" imgW="3568680" imgH="241200" progId="Equation.3">
                  <p:embed/>
                </p:oleObj>
              </mc:Choice>
              <mc:Fallback>
                <p:oleObj name="Rovnica" r:id="rId5" imgW="3568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2" name="Rovnica" r:id="rId7" imgW="2565360" imgH="228600" progId="Equation.3">
                  <p:embed/>
                </p:oleObj>
              </mc:Choice>
              <mc:Fallback>
                <p:oleObj name="Rovnica" r:id="rId7" imgW="2565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3" name="Rovnica" r:id="rId9" imgW="3047760" imgH="507960" progId="Equation.3">
                  <p:embed/>
                </p:oleObj>
              </mc:Choice>
              <mc:Fallback>
                <p:oleObj name="Rovnica" r:id="rId9" imgW="304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4" name="Rovnica" r:id="rId12" imgW="1663560" imgH="482400" progId="Equation.3">
                  <p:embed/>
                </p:oleObj>
              </mc:Choice>
              <mc:Fallback>
                <p:oleObj name="Rovnica" r:id="rId12" imgW="166356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</a:t>
            </a:r>
            <a:r>
              <a:rPr lang="en-US" i="1">
                <a:latin typeface="Times New Roman" pitchFamily="18" charset="0"/>
                <a:ea typeface="Gulim"/>
                <a:cs typeface="Times New Roman" pitchFamily="18" charset="0"/>
              </a:rPr>
              <a:t>	</a:t>
            </a:r>
            <a:r>
              <a:rPr lang="en-US" i="1" smtClean="0">
                <a:latin typeface="Times New Roman" pitchFamily="18" charset="0"/>
                <a:ea typeface="Gulim"/>
                <a:cs typeface="Times New Roman" pitchFamily="18" charset="0"/>
              </a:rPr>
              <a:t>c=2022,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4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5" name="Rovnica" r:id="rId5" imgW="2133360" imgH="431640" progId="Equation.3">
                  <p:embed/>
                </p:oleObj>
              </mc:Choice>
              <mc:Fallback>
                <p:oleObj name="Rovnica" r:id="rId5" imgW="2133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 smtClean="0"/>
              <a:t>o</a:t>
            </a:r>
            <a:r>
              <a:rPr lang="sk-SK" dirty="0" smtClean="0"/>
              <a:t>hraničenie</a:t>
            </a:r>
            <a:endParaRPr lang="sk-SK" dirty="0"/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4372</TotalTime>
  <Words>2801</Words>
  <Application>Microsoft Office PowerPoint</Application>
  <PresentationFormat>Prezentácia na obrazovke (4:3)</PresentationFormat>
  <Paragraphs>500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8" baseType="lpstr">
      <vt:lpstr>Arial</vt:lpstr>
      <vt:lpstr>Consolas</vt:lpstr>
      <vt:lpstr>Gulim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(19.2.2024)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286</cp:revision>
  <dcterms:created xsi:type="dcterms:W3CDTF">2007-01-29T19:11:06Z</dcterms:created>
  <dcterms:modified xsi:type="dcterms:W3CDTF">2024-02-19T11:35:38Z</dcterms:modified>
</cp:coreProperties>
</file>