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2"/>
  </p:notesMasterIdLst>
  <p:handoutMasterIdLst>
    <p:handoutMasterId r:id="rId63"/>
  </p:handoutMasterIdLst>
  <p:sldIdLst>
    <p:sldId id="352" r:id="rId2"/>
    <p:sldId id="436" r:id="rId3"/>
    <p:sldId id="437" r:id="rId4"/>
    <p:sldId id="485" r:id="rId5"/>
    <p:sldId id="438" r:id="rId6"/>
    <p:sldId id="486" r:id="rId7"/>
    <p:sldId id="498" r:id="rId8"/>
    <p:sldId id="439" r:id="rId9"/>
    <p:sldId id="447" r:id="rId10"/>
    <p:sldId id="448" r:id="rId11"/>
    <p:sldId id="487" r:id="rId12"/>
    <p:sldId id="440" r:id="rId13"/>
    <p:sldId id="443" r:id="rId14"/>
    <p:sldId id="445" r:id="rId15"/>
    <p:sldId id="446" r:id="rId16"/>
    <p:sldId id="449" r:id="rId17"/>
    <p:sldId id="451" r:id="rId18"/>
    <p:sldId id="450" r:id="rId19"/>
    <p:sldId id="452" r:id="rId20"/>
    <p:sldId id="488" r:id="rId21"/>
    <p:sldId id="489" r:id="rId22"/>
    <p:sldId id="490" r:id="rId23"/>
    <p:sldId id="453" r:id="rId24"/>
    <p:sldId id="454" r:id="rId25"/>
    <p:sldId id="455" r:id="rId26"/>
    <p:sldId id="499" r:id="rId27"/>
    <p:sldId id="493" r:id="rId28"/>
    <p:sldId id="494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6" r:id="rId37"/>
    <p:sldId id="500" r:id="rId38"/>
    <p:sldId id="463" r:id="rId39"/>
    <p:sldId id="465" r:id="rId40"/>
    <p:sldId id="467" r:id="rId41"/>
    <p:sldId id="468" r:id="rId42"/>
    <p:sldId id="469" r:id="rId43"/>
    <p:sldId id="470" r:id="rId44"/>
    <p:sldId id="471" r:id="rId45"/>
    <p:sldId id="495" r:id="rId46"/>
    <p:sldId id="472" r:id="rId47"/>
    <p:sldId id="475" r:id="rId48"/>
    <p:sldId id="473" r:id="rId49"/>
    <p:sldId id="476" r:id="rId50"/>
    <p:sldId id="478" r:id="rId51"/>
    <p:sldId id="477" r:id="rId52"/>
    <p:sldId id="479" r:id="rId53"/>
    <p:sldId id="481" r:id="rId54"/>
    <p:sldId id="480" r:id="rId55"/>
    <p:sldId id="482" r:id="rId56"/>
    <p:sldId id="483" r:id="rId57"/>
    <p:sldId id="491" r:id="rId58"/>
    <p:sldId id="496" r:id="rId59"/>
    <p:sldId id="497" r:id="rId60"/>
    <p:sldId id="347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ECFF"/>
    <a:srgbClr val="006600"/>
    <a:srgbClr val="E7FFE7"/>
    <a:srgbClr val="F7FBC5"/>
    <a:srgbClr val="FFFFCC"/>
    <a:srgbClr val="FFE781"/>
    <a:srgbClr val="FF66FF"/>
    <a:srgbClr val="CC99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6ADFA-11ED-028A-C5E7-F90A4D7EBA29}" v="17" dt="2022-02-23T12:07:18.115"/>
    <p1510:client id="{84A43954-493C-544A-84DE-5B35FD5F50E8}" v="265" dt="2021-03-15T08:25:06.794"/>
    <p1510:client id="{8D856CBF-8467-EB77-F1CA-A70A88E39A47}" v="7" dt="2023-03-13T08:24:09.915"/>
    <p1510:client id="{98D56FEE-7EC1-BBC5-A0AC-6A9FA0AD3B8C}" v="88" dt="2022-03-14T09:31:22.121"/>
    <p1510:client id="{FF4A22B4-16BC-5EF5-2D0D-468C616C68CA}" v="57" dt="2021-03-15T05:22:24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3769" autoAdjust="0"/>
  </p:normalViewPr>
  <p:slideViewPr>
    <p:cSldViewPr snapToGrid="0">
      <p:cViewPr>
        <p:scale>
          <a:sx n="109" d="100"/>
          <a:sy n="109" d="100"/>
        </p:scale>
        <p:origin x="584" y="11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/>
            <a:t>…</a:t>
          </a:r>
          <a:endParaRPr lang="sk-SK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</dgm:pt>
    <dgm:pt modelId="{86CC3D56-57F8-48F0-BAE3-3C586F567997}" type="pres">
      <dgm:prSet presAssocID="{32F667C1-EC04-443F-8489-E7872CDDFD57}" presName="connTx" presStyleLbl="parChTrans1D2" presStyleIdx="0" presStyleCnt="2"/>
      <dgm:spPr/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</dgm:pt>
    <dgm:pt modelId="{48DA5138-E5B0-4BE3-8AB8-F3D055721E5D}" type="pres">
      <dgm:prSet presAssocID="{8E76051C-0F51-4A6D-9237-7A64981F3680}" presName="connTx" presStyleLbl="parChTrans1D3" presStyleIdx="0" presStyleCnt="4"/>
      <dgm:spPr/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</dgm:pt>
    <dgm:pt modelId="{D88AFF7C-08F6-4E55-AE58-0743B10FA6D7}" type="pres">
      <dgm:prSet presAssocID="{B6C0AF3D-068A-4A6C-BE19-DD87AA4D04A7}" presName="connTx" presStyleLbl="parChTrans1D4" presStyleIdx="0" presStyleCnt="16"/>
      <dgm:spPr/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</dgm:pt>
    <dgm:pt modelId="{0600B982-CA94-4E4D-8410-00376F07C7EA}" type="pres">
      <dgm:prSet presAssocID="{4D4757E2-E427-426A-82FE-21508042E80F}" presName="connTx" presStyleLbl="parChTrans1D4" presStyleIdx="1" presStyleCnt="16"/>
      <dgm:spPr/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</dgm:pt>
    <dgm:pt modelId="{FD10AC61-9649-4839-B2F8-84C869D1E41D}" type="pres">
      <dgm:prSet presAssocID="{F8FE7A39-2DB3-4DBD-ADFC-9641B583DEB8}" presName="connTx" presStyleLbl="parChTrans1D4" presStyleIdx="2" presStyleCnt="16"/>
      <dgm:spPr/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</dgm:pt>
    <dgm:pt modelId="{1FBC21E8-4616-4BBB-AAF7-A7CE19C4E10E}" type="pres">
      <dgm:prSet presAssocID="{68F069AE-8132-45AA-AD86-C2944ABB1C0C}" presName="connTx" presStyleLbl="parChTrans1D4" presStyleIdx="3" presStyleCnt="16"/>
      <dgm:spPr/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</dgm:pt>
    <dgm:pt modelId="{556C861C-F5B4-44DF-B235-B4F54046BBB6}" type="pres">
      <dgm:prSet presAssocID="{435AD867-D7CA-4644-B194-39E16CE0E868}" presName="connTx" presStyleLbl="parChTrans1D3" presStyleIdx="1" presStyleCnt="4"/>
      <dgm:spPr/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</dgm:pt>
    <dgm:pt modelId="{B058774E-93F7-4544-BC4E-BBE950D3E6B7}" type="pres">
      <dgm:prSet presAssocID="{BF7C609E-2FE0-4844-9B97-42DD211AD06C}" presName="connTx" presStyleLbl="parChTrans1D4" presStyleIdx="4" presStyleCnt="16"/>
      <dgm:spPr/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</dgm:pt>
    <dgm:pt modelId="{26C351A4-E13A-404D-A5BD-FD42177874EE}" type="pres">
      <dgm:prSet presAssocID="{EA5E6E1F-F2EE-43B6-B967-01844F475289}" presName="connTx" presStyleLbl="parChTrans1D4" presStyleIdx="5" presStyleCnt="16"/>
      <dgm:spPr/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</dgm:pt>
    <dgm:pt modelId="{3A2342AC-8DC0-4840-AB40-CAA140234A31}" type="pres">
      <dgm:prSet presAssocID="{1BA36AC7-D90A-4CE2-81F4-2CED80FE25EB}" presName="connTx" presStyleLbl="parChTrans1D4" presStyleIdx="6" presStyleCnt="16"/>
      <dgm:spPr/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</dgm:pt>
    <dgm:pt modelId="{9CFCD8EB-62B7-4A48-B3B8-62E90069528B}" type="pres">
      <dgm:prSet presAssocID="{DCAA2870-0070-47C9-9DC9-AA175424A8BF}" presName="connTx" presStyleLbl="parChTrans1D4" presStyleIdx="7" presStyleCnt="16"/>
      <dgm:spPr/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</dgm:pt>
    <dgm:pt modelId="{A828BBE6-33FF-42B7-A087-0FA809F41557}" type="pres">
      <dgm:prSet presAssocID="{0DDFB1CD-3152-4CAE-AC16-E316CE91DDD7}" presName="connTx" presStyleLbl="parChTrans1D2" presStyleIdx="1" presStyleCnt="2"/>
      <dgm:spPr/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</dgm:pt>
    <dgm:pt modelId="{63715FF5-F47A-4DAF-B478-44BE07B81A42}" type="pres">
      <dgm:prSet presAssocID="{0AE6FAA4-EFE6-4FE9-B326-0A7C74DFCE29}" presName="connTx" presStyleLbl="parChTrans1D3" presStyleIdx="2" presStyleCnt="4"/>
      <dgm:spPr/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</dgm:pt>
    <dgm:pt modelId="{1ED5798B-2B75-4B28-8127-26348121D2EC}" type="pres">
      <dgm:prSet presAssocID="{8A1699F5-C6D1-4DA2-A547-5171D7BDD4E3}" presName="connTx" presStyleLbl="parChTrans1D4" presStyleIdx="8" presStyleCnt="16"/>
      <dgm:spPr/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</dgm:pt>
    <dgm:pt modelId="{D422D522-6855-45C7-ACD6-A61DA895AD8C}" type="pres">
      <dgm:prSet presAssocID="{CFF4F62D-AC68-401B-AC1F-CDD6BD1AF5DB}" presName="connTx" presStyleLbl="parChTrans1D4" presStyleIdx="9" presStyleCnt="16"/>
      <dgm:spPr/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</dgm:pt>
    <dgm:pt modelId="{959DEFBD-2652-42EB-8EBD-EEAA86FB40F1}" type="pres">
      <dgm:prSet presAssocID="{C4EC30D2-EE7E-448A-9091-A94F87C5FF59}" presName="connTx" presStyleLbl="parChTrans1D4" presStyleIdx="10" presStyleCnt="16"/>
      <dgm:spPr/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</dgm:pt>
    <dgm:pt modelId="{32BD555D-E961-410C-A52D-7F616758B340}" type="pres">
      <dgm:prSet presAssocID="{20FF9660-A88D-4E0E-B751-2773BC634FE4}" presName="connTx" presStyleLbl="parChTrans1D4" presStyleIdx="11" presStyleCnt="16"/>
      <dgm:spPr/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</dgm:pt>
    <dgm:pt modelId="{283A2E6D-D225-4ED9-B698-0961F2DE3CFD}" type="pres">
      <dgm:prSet presAssocID="{66E455FD-F620-436D-8287-D342D18C1541}" presName="connTx" presStyleLbl="parChTrans1D3" presStyleIdx="3" presStyleCnt="4"/>
      <dgm:spPr/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</dgm:pt>
    <dgm:pt modelId="{5707B8EF-7B00-4420-831C-1DA7C4C55667}" type="pres">
      <dgm:prSet presAssocID="{385BB5E0-176C-4FEB-AEC1-944013F452FB}" presName="connTx" presStyleLbl="parChTrans1D4" presStyleIdx="12" presStyleCnt="16"/>
      <dgm:spPr/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</dgm:pt>
    <dgm:pt modelId="{6D034664-00CD-4EA9-9276-5E99A274231E}" type="pres">
      <dgm:prSet presAssocID="{63905694-1481-4231-80A1-2400E4E608AB}" presName="connTx" presStyleLbl="parChTrans1D4" presStyleIdx="13" presStyleCnt="16"/>
      <dgm:spPr/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</dgm:pt>
    <dgm:pt modelId="{8936604E-2D14-4F7A-9416-AD0FF1C012FD}" type="pres">
      <dgm:prSet presAssocID="{A866F1E0-1B0B-47AC-AD7B-F179FBD7FFA4}" presName="connTx" presStyleLbl="parChTrans1D4" presStyleIdx="14" presStyleCnt="16"/>
      <dgm:spPr/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</dgm:pt>
    <dgm:pt modelId="{6B24541A-8501-4A2D-BFBE-C9B7FB83F3C2}" type="pres">
      <dgm:prSet presAssocID="{0755467B-8B3F-47D6-A35B-FC5DDE34C95B}" presName="connTx" presStyleLbl="parChTrans1D4" presStyleIdx="15" presStyleCnt="16"/>
      <dgm:spPr/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5D2A0505-CF70-46C6-896A-337223357CFC}" type="presOf" srcId="{63905694-1481-4231-80A1-2400E4E608AB}" destId="{6D034664-00CD-4EA9-9276-5E99A274231E}" srcOrd="1" destOrd="0" presId="urn:microsoft.com/office/officeart/2005/8/layout/hierarchy2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4B69FF08-FB23-4F82-BC50-81774FAC11CD}" type="presOf" srcId="{EE09962E-DC93-425D-BCCD-CDB3EE6EE643}" destId="{80075D7F-03E6-4068-B936-1E2DA9F5965C}" srcOrd="0" destOrd="0" presId="urn:microsoft.com/office/officeart/2005/8/layout/hierarchy2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39C0C109-E755-4F58-B844-9FC2EB9A89AE}" type="presOf" srcId="{B6E14A1A-0607-471B-9A78-F8F380047395}" destId="{AABED06B-CF8D-45D2-9DF4-F2182D53389E}" srcOrd="0" destOrd="0" presId="urn:microsoft.com/office/officeart/2005/8/layout/hierarchy2"/>
    <dgm:cxn modelId="{4B03D81A-0A31-4C18-B31B-A8D0D7007AC9}" type="presOf" srcId="{385BB5E0-176C-4FEB-AEC1-944013F452FB}" destId="{5707B8EF-7B00-4420-831C-1DA7C4C55667}" srcOrd="1" destOrd="0" presId="urn:microsoft.com/office/officeart/2005/8/layout/hierarchy2"/>
    <dgm:cxn modelId="{D2014A21-F74E-4E0A-985E-5A2C3E0A2C96}" type="presOf" srcId="{20FF9660-A88D-4E0E-B751-2773BC634FE4}" destId="{C1230A3E-91DD-457E-A6EE-43ABDAC95E48}" srcOrd="0" destOrd="0" presId="urn:microsoft.com/office/officeart/2005/8/layout/hierarchy2"/>
    <dgm:cxn modelId="{21CC8923-C9FF-45C9-9324-6F90604C5DBC}" type="presOf" srcId="{0AE6FAA4-EFE6-4FE9-B326-0A7C74DFCE29}" destId="{63715FF5-F47A-4DAF-B478-44BE07B81A42}" srcOrd="1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0422B724-9932-45C9-84B7-38DB90823283}" type="presOf" srcId="{1BA36AC7-D90A-4CE2-81F4-2CED80FE25EB}" destId="{3A2342AC-8DC0-4840-AB40-CAA140234A31}" srcOrd="1" destOrd="0" presId="urn:microsoft.com/office/officeart/2005/8/layout/hierarchy2"/>
    <dgm:cxn modelId="{86F9DA27-D79C-44C8-B5AA-16E67113291A}" type="presOf" srcId="{C4EC30D2-EE7E-448A-9091-A94F87C5FF59}" destId="{959DEFBD-2652-42EB-8EBD-EEAA86FB40F1}" srcOrd="1" destOrd="0" presId="urn:microsoft.com/office/officeart/2005/8/layout/hierarchy2"/>
    <dgm:cxn modelId="{46705A2B-E3E9-44EC-8013-042B71780007}" type="presOf" srcId="{EA5E6E1F-F2EE-43B6-B967-01844F475289}" destId="{26C351A4-E13A-404D-A5BD-FD42177874EE}" srcOrd="1" destOrd="0" presId="urn:microsoft.com/office/officeart/2005/8/layout/hierarchy2"/>
    <dgm:cxn modelId="{E5501734-C4DC-49D9-8F1B-56B1CA4BB76C}" type="presOf" srcId="{A866F1E0-1B0B-47AC-AD7B-F179FBD7FFA4}" destId="{33D82EDA-7C48-45A4-B424-F90B5C3C2005}" srcOrd="0" destOrd="0" presId="urn:microsoft.com/office/officeart/2005/8/layout/hierarchy2"/>
    <dgm:cxn modelId="{E400F136-03BA-4597-B39A-81FA03F9A521}" type="presOf" srcId="{20FF9660-A88D-4E0E-B751-2773BC634FE4}" destId="{32BD555D-E961-410C-A52D-7F616758B340}" srcOrd="1" destOrd="0" presId="urn:microsoft.com/office/officeart/2005/8/layout/hierarchy2"/>
    <dgm:cxn modelId="{11F4613F-96DF-4467-A443-355CD828B9BE}" type="presOf" srcId="{385BB5E0-176C-4FEB-AEC1-944013F452FB}" destId="{E34EB5C1-D1E9-4179-B522-6154B67AEB2E}" srcOrd="0" destOrd="0" presId="urn:microsoft.com/office/officeart/2005/8/layout/hierarchy2"/>
    <dgm:cxn modelId="{0CE92A40-8C28-4020-B316-3A83AD00CE17}" type="presOf" srcId="{8E76051C-0F51-4A6D-9237-7A64981F3680}" destId="{3E7EF968-F88D-4655-A7BF-D1A4C051029E}" srcOrd="0" destOrd="0" presId="urn:microsoft.com/office/officeart/2005/8/layout/hierarchy2"/>
    <dgm:cxn modelId="{5DE78140-58EE-41C9-8863-A530F0D13675}" type="presOf" srcId="{A3EBAF4B-DB9D-4397-8C7F-B0ADBCDDB6F1}" destId="{74126DBC-ACB7-49BF-B741-C18A7BE3F06F}" srcOrd="0" destOrd="0" presId="urn:microsoft.com/office/officeart/2005/8/layout/hierarchy2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69970A60-1881-436B-95CD-4EF892BF4493}" type="presOf" srcId="{3BFC446E-A227-4537-B0BC-9EF01A8BE18E}" destId="{F471FF04-32BE-43CA-8E7E-973162308652}" srcOrd="0" destOrd="0" presId="urn:microsoft.com/office/officeart/2005/8/layout/hierarchy2"/>
    <dgm:cxn modelId="{99AD9C60-26CC-4409-A5F2-CFEB4862C860}" type="presOf" srcId="{66E455FD-F620-436D-8287-D342D18C1541}" destId="{283A2E6D-D225-4ED9-B698-0961F2DE3CFD}" srcOrd="1" destOrd="0" presId="urn:microsoft.com/office/officeart/2005/8/layout/hierarchy2"/>
    <dgm:cxn modelId="{4B5C3B41-E29F-4B99-83D6-B9397115442D}" type="presOf" srcId="{32F667C1-EC04-443F-8489-E7872CDDFD57}" destId="{86CC3D56-57F8-48F0-BAE3-3C586F567997}" srcOrd="1" destOrd="0" presId="urn:microsoft.com/office/officeart/2005/8/layout/hierarchy2"/>
    <dgm:cxn modelId="{0212E962-7E11-4147-8D6F-2FE6AE74F0EE}" type="presOf" srcId="{F8FE7A39-2DB3-4DBD-ADFC-9641B583DEB8}" destId="{FD10AC61-9649-4839-B2F8-84C869D1E41D}" srcOrd="1" destOrd="0" presId="urn:microsoft.com/office/officeart/2005/8/layout/hierarchy2"/>
    <dgm:cxn modelId="{1010A643-FA1C-4D9C-A971-89A65C7CF9E8}" type="presOf" srcId="{4D4757E2-E427-426A-82FE-21508042E80F}" destId="{0600B982-CA94-4E4D-8410-00376F07C7EA}" srcOrd="1" destOrd="0" presId="urn:microsoft.com/office/officeart/2005/8/layout/hierarchy2"/>
    <dgm:cxn modelId="{38F83A65-FB6C-4014-851E-1A6AA156891C}" type="presOf" srcId="{A7CD9FF9-C812-4B68-B119-13BE13D5F156}" destId="{F5DCF17F-8769-4483-86E0-7ADCE2356C8A}" srcOrd="0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E2E6F366-6DA6-4874-9AC4-9453A0BFBC31}" type="presOf" srcId="{B6C0AF3D-068A-4A6C-BE19-DD87AA4D04A7}" destId="{2CF267A4-A5AB-48F7-8824-0FECF85CF5D7}" srcOrd="0" destOrd="0" presId="urn:microsoft.com/office/officeart/2005/8/layout/hierarchy2"/>
    <dgm:cxn modelId="{68144347-0579-4DFD-ABE8-313DFBCA75CD}" type="presOf" srcId="{F8FE7A39-2DB3-4DBD-ADFC-9641B583DEB8}" destId="{CA03493C-4CE9-439D-817A-A803423E4DCC}" srcOrd="0" destOrd="0" presId="urn:microsoft.com/office/officeart/2005/8/layout/hierarchy2"/>
    <dgm:cxn modelId="{5AB75F69-CCBA-4EB9-880A-55C46D9EF55E}" type="presOf" srcId="{32F667C1-EC04-443F-8489-E7872CDDFD57}" destId="{88A6B55E-DB70-46E5-AEFB-930B65F4EB2E}" srcOrd="0" destOrd="0" presId="urn:microsoft.com/office/officeart/2005/8/layout/hierarchy2"/>
    <dgm:cxn modelId="{A8EF6949-CEBC-470E-97E2-F996F7B43522}" type="presOf" srcId="{8A1699F5-C6D1-4DA2-A547-5171D7BDD4E3}" destId="{0DCB9611-55C3-4DCF-A836-C3505FE67B25}" srcOrd="0" destOrd="0" presId="urn:microsoft.com/office/officeart/2005/8/layout/hierarchy2"/>
    <dgm:cxn modelId="{CA53D149-8BE2-4AB1-8A76-E74BA36B6420}" type="presOf" srcId="{A866F1E0-1B0B-47AC-AD7B-F179FBD7FFA4}" destId="{8936604E-2D14-4F7A-9416-AD0FF1C012FD}" srcOrd="1" destOrd="0" presId="urn:microsoft.com/office/officeart/2005/8/layout/hierarchy2"/>
    <dgm:cxn modelId="{0A83684A-E195-4E5C-817A-58EC668CF61D}" type="presOf" srcId="{63905694-1481-4231-80A1-2400E4E608AB}" destId="{43AA33C7-20B4-4136-87F3-E067AD80B854}" srcOrd="0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0EAFBC4B-5122-4449-B19B-1EA7A1CA71C3}" type="presOf" srcId="{68F069AE-8132-45AA-AD86-C2944ABB1C0C}" destId="{9E772EFA-9D48-4735-998C-700CBC2C711A}" srcOrd="0" destOrd="0" presId="urn:microsoft.com/office/officeart/2005/8/layout/hierarchy2"/>
    <dgm:cxn modelId="{937E674C-6848-4E76-9D40-7BB271C4ABDE}" type="presOf" srcId="{8E76051C-0F51-4A6D-9237-7A64981F3680}" destId="{48DA5138-E5B0-4BE3-8AB8-F3D055721E5D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86BFA46D-C389-4E0B-B79E-3E1E795E732F}" type="presOf" srcId="{BF7C609E-2FE0-4844-9B97-42DD211AD06C}" destId="{89A278B4-CE1D-47F4-9F6E-FFB042AD7541}" srcOrd="0" destOrd="0" presId="urn:microsoft.com/office/officeart/2005/8/layout/hierarchy2"/>
    <dgm:cxn modelId="{BA9F8F4E-D0B7-452D-9E19-5D4BD844A2BF}" type="presOf" srcId="{6925AD07-9234-49BF-BFBC-063979BB00AE}" destId="{D78BE968-3964-4CD3-B86E-EB99675F92E6}" srcOrd="0" destOrd="0" presId="urn:microsoft.com/office/officeart/2005/8/layout/hierarchy2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CC20FB50-E36A-4909-A7AB-D418CAB1452F}" type="presOf" srcId="{60499493-7E28-4530-AB10-803C91C918E3}" destId="{BEBB3BA9-85C0-468D-A197-8F83495E51A2}" srcOrd="0" destOrd="0" presId="urn:microsoft.com/office/officeart/2005/8/layout/hierarchy2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5ECDDB74-4CEF-443D-B588-2615D454F888}" type="presOf" srcId="{68F069AE-8132-45AA-AD86-C2944ABB1C0C}" destId="{1FBC21E8-4616-4BBB-AAF7-A7CE19C4E10E}" srcOrd="1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ACE99781-86BE-4A2F-922C-82E4AC4C3877}" type="presOf" srcId="{82F5E3B0-6F54-4100-BEFC-5E03B30CB393}" destId="{58164FBD-70CE-4FD5-B258-8B92B309FF38}" srcOrd="0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CD67DE86-DA15-444A-95F2-9C4CBAF48AB8}" type="presOf" srcId="{3A67EC6C-8EA1-4A76-A87F-05D972FDE018}" destId="{F3A257BD-4865-45BA-813E-15A4071B6277}" srcOrd="0" destOrd="0" presId="urn:microsoft.com/office/officeart/2005/8/layout/hierarchy2"/>
    <dgm:cxn modelId="{32E60B89-8234-453E-8534-5EFA998EE88E}" type="presOf" srcId="{B6F3B2DA-BFFB-47E4-9293-C4C5C8FC2DAC}" destId="{96BC67D5-978F-4A6B-8562-C114EDD7E64E}" srcOrd="0" destOrd="0" presId="urn:microsoft.com/office/officeart/2005/8/layout/hierarchy2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CCF7D08F-A43C-4F1D-B7CA-58A8AA01DE7B}" type="presOf" srcId="{D42317D6-5B61-4564-933C-20BEB240ABBA}" destId="{A21953A1-3035-47F8-B0EA-B4C5BF9F972A}" srcOrd="0" destOrd="0" presId="urn:microsoft.com/office/officeart/2005/8/layout/hierarchy2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640DFF90-F71B-4FCB-85C8-B25F0EB5AB45}" type="presOf" srcId="{0DDFB1CD-3152-4CAE-AC16-E316CE91DDD7}" destId="{DE9EFC02-9F8A-491E-8D89-9D26E7605051}" srcOrd="0" destOrd="0" presId="urn:microsoft.com/office/officeart/2005/8/layout/hierarchy2"/>
    <dgm:cxn modelId="{6A744892-84E9-4AB4-AA4C-E76F6604A11F}" type="presOf" srcId="{E7DCE41B-6F33-4660-A037-7F5E45D7A37D}" destId="{8622F8A3-90A2-40B0-9DB1-DCE41EF3FF50}" srcOrd="0" destOrd="0" presId="urn:microsoft.com/office/officeart/2005/8/layout/hierarchy2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73FC4098-1584-4423-BC7B-83D8F516B3FE}" type="presOf" srcId="{0AE6FAA4-EFE6-4FE9-B326-0A7C74DFCE29}" destId="{AA6F0610-E931-443F-9BB2-1D272C8C2A80}" srcOrd="0" destOrd="0" presId="urn:microsoft.com/office/officeart/2005/8/layout/hierarchy2"/>
    <dgm:cxn modelId="{BEA2949C-00DF-4E77-8DE6-66AB40C4C7E6}" type="presOf" srcId="{816AC4B0-3AB4-4B56-9659-F5784C18BB56}" destId="{E27D8C4A-CF9A-4588-9C10-73AFA59B250D}" srcOrd="0" destOrd="0" presId="urn:microsoft.com/office/officeart/2005/8/layout/hierarchy2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DBB0279F-7208-4D6D-A1EF-94E77C8ECD5C}" type="presOf" srcId="{CD0AEB31-CBEC-4849-ACF6-91A5D6C283EB}" destId="{9019C8BC-5BFB-4C72-B0FD-D0A2EC3D4339}" srcOrd="0" destOrd="0" presId="urn:microsoft.com/office/officeart/2005/8/layout/hierarchy2"/>
    <dgm:cxn modelId="{C5B99A9F-C7BB-4B56-BD0F-ED349221626A}" type="presOf" srcId="{2D72C03F-70A0-4276-A7D3-ABB68F579700}" destId="{8A985D75-1614-4B8F-A5A9-E91B0AA9A548}" srcOrd="0" destOrd="0" presId="urn:microsoft.com/office/officeart/2005/8/layout/hierarchy2"/>
    <dgm:cxn modelId="{A7869AA9-3852-4195-A917-281D72F95267}" type="presOf" srcId="{BB3258E3-80AE-42CD-9492-66FE6BD54368}" destId="{A38A2753-3D8F-4A17-8A6A-CFD7ADD1E9B1}" srcOrd="0" destOrd="0" presId="urn:microsoft.com/office/officeart/2005/8/layout/hierarchy2"/>
    <dgm:cxn modelId="{758FF9AB-D909-4480-BA9C-C5011AD402EA}" type="presOf" srcId="{E9B5DDDC-D26B-41E0-B390-1E7686D0BC1E}" destId="{E2979BDF-14F2-4F8D-9477-16950D88CED1}" srcOrd="0" destOrd="0" presId="urn:microsoft.com/office/officeart/2005/8/layout/hierarchy2"/>
    <dgm:cxn modelId="{099B2CAC-C837-4750-ACC0-BEBEB8DD59F6}" type="presOf" srcId="{B6C0AF3D-068A-4A6C-BE19-DD87AA4D04A7}" destId="{D88AFF7C-08F6-4E55-AE58-0743B10FA6D7}" srcOrd="1" destOrd="0" presId="urn:microsoft.com/office/officeart/2005/8/layout/hierarchy2"/>
    <dgm:cxn modelId="{6CAA86AF-983C-4D11-BBAE-8C41CB5698DF}" type="presOf" srcId="{5D235D8C-BB6F-464C-B67E-7D85300AF71E}" destId="{B8560679-2502-4805-8EF7-4A0A9EFB275C}" srcOrd="0" destOrd="0" presId="urn:microsoft.com/office/officeart/2005/8/layout/hierarchy2"/>
    <dgm:cxn modelId="{EC5ED2AF-E3D7-4D57-A81C-F6ED33377CE5}" type="presOf" srcId="{0755467B-8B3F-47D6-A35B-FC5DDE34C95B}" destId="{6B24541A-8501-4A2D-BFBE-C9B7FB83F3C2}" srcOrd="1" destOrd="0" presId="urn:microsoft.com/office/officeart/2005/8/layout/hierarchy2"/>
    <dgm:cxn modelId="{B3F2E4B3-D692-4EBB-8C42-9FFF20AC6DE0}" type="presOf" srcId="{A5906BDB-8A6A-4C9E-9055-5F439CF0941C}" destId="{93CE0E90-6997-467A-9CBF-D719852ADEBE}" srcOrd="0" destOrd="0" presId="urn:microsoft.com/office/officeart/2005/8/layout/hierarchy2"/>
    <dgm:cxn modelId="{6D7B03B4-913B-4768-B700-A22D7720FBE7}" type="presOf" srcId="{C4EC30D2-EE7E-448A-9091-A94F87C5FF59}" destId="{F78CF8D4-D845-4E40-AB3A-4BFB371CE374}" srcOrd="0" destOrd="0" presId="urn:microsoft.com/office/officeart/2005/8/layout/hierarchy2"/>
    <dgm:cxn modelId="{BB99C5B5-8519-4BCD-BF02-1EEB01B83C79}" type="presOf" srcId="{0DDFB1CD-3152-4CAE-AC16-E316CE91DDD7}" destId="{A828BBE6-33FF-42B7-A087-0FA809F41557}" srcOrd="1" destOrd="0" presId="urn:microsoft.com/office/officeart/2005/8/layout/hierarchy2"/>
    <dgm:cxn modelId="{203DB2B6-3D18-490D-B066-4855A9F64193}" type="presOf" srcId="{EA5E6E1F-F2EE-43B6-B967-01844F475289}" destId="{024F7D89-7FF1-4C5C-978D-7040F0E90D09}" srcOrd="0" destOrd="0" presId="urn:microsoft.com/office/officeart/2005/8/layout/hierarchy2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5CF9F7B8-D951-4690-A759-98A0C0C54419}" type="presOf" srcId="{2BA6096F-BA29-4F7E-BA5C-5C7D91BCE4E8}" destId="{C6B8FAB9-31D9-4B79-8A5C-E5A5D245C3FA}" srcOrd="0" destOrd="0" presId="urn:microsoft.com/office/officeart/2005/8/layout/hierarchy2"/>
    <dgm:cxn modelId="{FE78BEBB-3151-47EB-AB23-1E9209565CA5}" type="presOf" srcId="{CFF4F62D-AC68-401B-AC1F-CDD6BD1AF5DB}" destId="{D422D522-6855-45C7-ACD6-A61DA895AD8C}" srcOrd="1" destOrd="0" presId="urn:microsoft.com/office/officeart/2005/8/layout/hierarchy2"/>
    <dgm:cxn modelId="{B58C99C1-132E-4E6B-ADC8-39A581A30D95}" type="presOf" srcId="{185C864B-9BE6-476B-AAF0-5F839635BA3F}" destId="{B65E7002-0C47-46CA-BAD6-25A59A232676}" srcOrd="0" destOrd="0" presId="urn:microsoft.com/office/officeart/2005/8/layout/hierarchy2"/>
    <dgm:cxn modelId="{1B545BC4-DA16-4758-AC92-EB49D79FCC77}" type="presOf" srcId="{2643AFEB-E6C3-43F6-BA07-DA342D5392A1}" destId="{99331A09-6C8C-4CD9-90F7-936008C0BCC2}" srcOrd="0" destOrd="0" presId="urn:microsoft.com/office/officeart/2005/8/layout/hierarchy2"/>
    <dgm:cxn modelId="{4C3719C5-E9EA-4A8A-97EE-C1092E4AFC52}" type="presOf" srcId="{DCAA2870-0070-47C9-9DC9-AA175424A8BF}" destId="{E79CBE2A-D8AF-4BEF-A5FD-6697794D6147}" srcOrd="0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A0D460C9-D788-4C8B-9783-F865C1D4D13F}" type="presOf" srcId="{435AD867-D7CA-4644-B194-39E16CE0E868}" destId="{1BB530A3-37F3-4EC2-BF42-5E176FA15591}" srcOrd="0" destOrd="0" presId="urn:microsoft.com/office/officeart/2005/8/layout/hierarchy2"/>
    <dgm:cxn modelId="{2CE326CE-DD76-4F6B-AEFC-54C27B44E9B0}" type="presOf" srcId="{6C2CB8C2-AFFA-4DE0-A080-B21F6A7B10D2}" destId="{1BD925BD-E169-4DF7-8FB1-F2A1493C66A0}" srcOrd="0" destOrd="0" presId="urn:microsoft.com/office/officeart/2005/8/layout/hierarchy2"/>
    <dgm:cxn modelId="{3E21EED0-4DDD-4102-AE0A-9AE2F1FDE9D7}" type="presOf" srcId="{8A1699F5-C6D1-4DA2-A547-5171D7BDD4E3}" destId="{1ED5798B-2B75-4B28-8127-26348121D2EC}" srcOrd="1" destOrd="0" presId="urn:microsoft.com/office/officeart/2005/8/layout/hierarchy2"/>
    <dgm:cxn modelId="{D1180CD2-3D17-4CC7-827B-9F1F2D568044}" type="presOf" srcId="{CFF4F62D-AC68-401B-AC1F-CDD6BD1AF5DB}" destId="{11B85CE2-4857-4191-A5D3-249D6D525F57}" srcOrd="0" destOrd="0" presId="urn:microsoft.com/office/officeart/2005/8/layout/hierarchy2"/>
    <dgm:cxn modelId="{9CDDB9D7-8C5C-434B-BA03-AD5B30F4DF41}" type="presOf" srcId="{1BA36AC7-D90A-4CE2-81F4-2CED80FE25EB}" destId="{19B5D3DF-C0B5-4796-8882-531BA2B89E61}" srcOrd="0" destOrd="0" presId="urn:microsoft.com/office/officeart/2005/8/layout/hierarchy2"/>
    <dgm:cxn modelId="{24286DD8-0AB0-4101-A101-6592BE028862}" type="presOf" srcId="{DCAA2870-0070-47C9-9DC9-AA175424A8BF}" destId="{9CFCD8EB-62B7-4A48-B3B8-62E90069528B}" srcOrd="1" destOrd="0" presId="urn:microsoft.com/office/officeart/2005/8/layout/hierarchy2"/>
    <dgm:cxn modelId="{14AD93D8-D626-4A9F-9A11-993A95B3F83D}" type="presOf" srcId="{BF7C609E-2FE0-4844-9B97-42DD211AD06C}" destId="{B058774E-93F7-4544-BC4E-BBE950D3E6B7}" srcOrd="1" destOrd="0" presId="urn:microsoft.com/office/officeart/2005/8/layout/hierarchy2"/>
    <dgm:cxn modelId="{0DB6B5E3-9ECE-448B-93E8-E35C0EA4839A}" type="presOf" srcId="{66E455FD-F620-436D-8287-D342D18C1541}" destId="{BBEAC1DB-B304-4215-BF94-FF33BB275DFE}" srcOrd="0" destOrd="0" presId="urn:microsoft.com/office/officeart/2005/8/layout/hierarchy2"/>
    <dgm:cxn modelId="{A83A98E6-7033-4CFB-8427-D94C505A1B1A}" type="presOf" srcId="{4D4757E2-E427-426A-82FE-21508042E80F}" destId="{2D00BAA9-AC1B-46E6-AC61-5E56AE76F0D7}" srcOrd="0" destOrd="0" presId="urn:microsoft.com/office/officeart/2005/8/layout/hierarchy2"/>
    <dgm:cxn modelId="{DD02A5E7-3637-4555-B044-1CE066018C67}" type="presOf" srcId="{0755467B-8B3F-47D6-A35B-FC5DDE34C95B}" destId="{79E78EDA-6B9B-4270-8AD7-535382C09C09}" srcOrd="0" destOrd="0" presId="urn:microsoft.com/office/officeart/2005/8/layout/hierarchy2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2901ADFB-1E35-4A0C-A59F-92B10679B3E6}" type="presOf" srcId="{435AD867-D7CA-4644-B194-39E16CE0E868}" destId="{556C861C-F5B4-44DF-B235-B4F54046BBB6}" srcOrd="1" destOrd="0" presId="urn:microsoft.com/office/officeart/2005/8/layout/hierarchy2"/>
    <dgm:cxn modelId="{7DF030FF-394B-4F3E-9046-858E576473D4}" type="presOf" srcId="{DF266A6B-1319-4559-A375-836D6FD0E8ED}" destId="{20E9ABF2-72A7-4E1D-A49F-A2B9AEE574D0}" srcOrd="0" destOrd="0" presId="urn:microsoft.com/office/officeart/2005/8/layout/hierarchy2"/>
    <dgm:cxn modelId="{E4CD8632-1A06-43E3-94E9-D38B2B580E6E}" type="presParOf" srcId="{A21953A1-3035-47F8-B0EA-B4C5BF9F972A}" destId="{259C3732-B519-40A4-A4AF-C67A2E04435E}" srcOrd="0" destOrd="0" presId="urn:microsoft.com/office/officeart/2005/8/layout/hierarchy2"/>
    <dgm:cxn modelId="{A6FBCE4F-57E1-44B8-9360-6C9EE7015E1E}" type="presParOf" srcId="{259C3732-B519-40A4-A4AF-C67A2E04435E}" destId="{8A985D75-1614-4B8F-A5A9-E91B0AA9A548}" srcOrd="0" destOrd="0" presId="urn:microsoft.com/office/officeart/2005/8/layout/hierarchy2"/>
    <dgm:cxn modelId="{BEC1EF58-97CB-4141-B873-F3727CD61610}" type="presParOf" srcId="{259C3732-B519-40A4-A4AF-C67A2E04435E}" destId="{8AA6A60D-918A-465D-A7A1-B36E0BA5DE04}" srcOrd="1" destOrd="0" presId="urn:microsoft.com/office/officeart/2005/8/layout/hierarchy2"/>
    <dgm:cxn modelId="{3CAB1388-8420-486F-A76B-89FA10A69BA8}" type="presParOf" srcId="{8AA6A60D-918A-465D-A7A1-B36E0BA5DE04}" destId="{88A6B55E-DB70-46E5-AEFB-930B65F4EB2E}" srcOrd="0" destOrd="0" presId="urn:microsoft.com/office/officeart/2005/8/layout/hierarchy2"/>
    <dgm:cxn modelId="{9CADA387-E6FE-4D0A-B95B-564C04767038}" type="presParOf" srcId="{88A6B55E-DB70-46E5-AEFB-930B65F4EB2E}" destId="{86CC3D56-57F8-48F0-BAE3-3C586F567997}" srcOrd="0" destOrd="0" presId="urn:microsoft.com/office/officeart/2005/8/layout/hierarchy2"/>
    <dgm:cxn modelId="{BBF63591-0B26-4FEB-8D9C-D650E6F415E1}" type="presParOf" srcId="{8AA6A60D-918A-465D-A7A1-B36E0BA5DE04}" destId="{63116D7A-156F-4851-BFB3-70C873B460A6}" srcOrd="1" destOrd="0" presId="urn:microsoft.com/office/officeart/2005/8/layout/hierarchy2"/>
    <dgm:cxn modelId="{10647EA7-BFD2-4E07-8FB4-98310CB56D51}" type="presParOf" srcId="{63116D7A-156F-4851-BFB3-70C873B460A6}" destId="{9019C8BC-5BFB-4C72-B0FD-D0A2EC3D4339}" srcOrd="0" destOrd="0" presId="urn:microsoft.com/office/officeart/2005/8/layout/hierarchy2"/>
    <dgm:cxn modelId="{44E48FEF-1017-49EA-BF39-432CAB556267}" type="presParOf" srcId="{63116D7A-156F-4851-BFB3-70C873B460A6}" destId="{89436E53-82DC-4E11-B279-CD92721AD84E}" srcOrd="1" destOrd="0" presId="urn:microsoft.com/office/officeart/2005/8/layout/hierarchy2"/>
    <dgm:cxn modelId="{47E6B653-6FFE-4D5C-B878-3F0A25D6EA79}" type="presParOf" srcId="{89436E53-82DC-4E11-B279-CD92721AD84E}" destId="{3E7EF968-F88D-4655-A7BF-D1A4C051029E}" srcOrd="0" destOrd="0" presId="urn:microsoft.com/office/officeart/2005/8/layout/hierarchy2"/>
    <dgm:cxn modelId="{3D9592AB-F96A-4144-9F49-9BCF64F8676E}" type="presParOf" srcId="{3E7EF968-F88D-4655-A7BF-D1A4C051029E}" destId="{48DA5138-E5B0-4BE3-8AB8-F3D055721E5D}" srcOrd="0" destOrd="0" presId="urn:microsoft.com/office/officeart/2005/8/layout/hierarchy2"/>
    <dgm:cxn modelId="{0CEE6A39-0FC1-4B37-AA40-8F0B7A4B9A86}" type="presParOf" srcId="{89436E53-82DC-4E11-B279-CD92721AD84E}" destId="{99F4F518-5C47-46B4-8C29-94F413B36926}" srcOrd="1" destOrd="0" presId="urn:microsoft.com/office/officeart/2005/8/layout/hierarchy2"/>
    <dgm:cxn modelId="{5A173A2A-F4B2-42A4-ACFC-7CAD992D3A74}" type="presParOf" srcId="{99F4F518-5C47-46B4-8C29-94F413B36926}" destId="{80075D7F-03E6-4068-B936-1E2DA9F5965C}" srcOrd="0" destOrd="0" presId="urn:microsoft.com/office/officeart/2005/8/layout/hierarchy2"/>
    <dgm:cxn modelId="{C831B2C0-21BF-41E5-9615-52CF40211530}" type="presParOf" srcId="{99F4F518-5C47-46B4-8C29-94F413B36926}" destId="{52806ED2-B39B-4E53-AD4C-C4725D65E845}" srcOrd="1" destOrd="0" presId="urn:microsoft.com/office/officeart/2005/8/layout/hierarchy2"/>
    <dgm:cxn modelId="{ADBBBAC5-8FE1-4AEF-A40F-9CCC79844DDB}" type="presParOf" srcId="{52806ED2-B39B-4E53-AD4C-C4725D65E845}" destId="{2CF267A4-A5AB-48F7-8824-0FECF85CF5D7}" srcOrd="0" destOrd="0" presId="urn:microsoft.com/office/officeart/2005/8/layout/hierarchy2"/>
    <dgm:cxn modelId="{A2E06B96-C6D8-4A55-95A5-FB2F242FF7AA}" type="presParOf" srcId="{2CF267A4-A5AB-48F7-8824-0FECF85CF5D7}" destId="{D88AFF7C-08F6-4E55-AE58-0743B10FA6D7}" srcOrd="0" destOrd="0" presId="urn:microsoft.com/office/officeart/2005/8/layout/hierarchy2"/>
    <dgm:cxn modelId="{AE8AA830-DAE7-4885-8F1E-E957383EAAAE}" type="presParOf" srcId="{52806ED2-B39B-4E53-AD4C-C4725D65E845}" destId="{EEA233C9-A0CE-416B-B37A-AB0936B7F22C}" srcOrd="1" destOrd="0" presId="urn:microsoft.com/office/officeart/2005/8/layout/hierarchy2"/>
    <dgm:cxn modelId="{93D2CA18-6E8A-492C-A65E-EE0F7BBDEF35}" type="presParOf" srcId="{EEA233C9-A0CE-416B-B37A-AB0936B7F22C}" destId="{96BC67D5-978F-4A6B-8562-C114EDD7E64E}" srcOrd="0" destOrd="0" presId="urn:microsoft.com/office/officeart/2005/8/layout/hierarchy2"/>
    <dgm:cxn modelId="{D089E1C4-64FE-432B-BEBF-EF084B79190B}" type="presParOf" srcId="{EEA233C9-A0CE-416B-B37A-AB0936B7F22C}" destId="{9E8E1E63-74D3-40EC-9080-EF2C23C46467}" srcOrd="1" destOrd="0" presId="urn:microsoft.com/office/officeart/2005/8/layout/hierarchy2"/>
    <dgm:cxn modelId="{82DF5EFB-D691-46DB-8E72-2A8B3C9C01CA}" type="presParOf" srcId="{9E8E1E63-74D3-40EC-9080-EF2C23C46467}" destId="{2D00BAA9-AC1B-46E6-AC61-5E56AE76F0D7}" srcOrd="0" destOrd="0" presId="urn:microsoft.com/office/officeart/2005/8/layout/hierarchy2"/>
    <dgm:cxn modelId="{153801D0-D683-4563-84BC-2CD60A864439}" type="presParOf" srcId="{2D00BAA9-AC1B-46E6-AC61-5E56AE76F0D7}" destId="{0600B982-CA94-4E4D-8410-00376F07C7EA}" srcOrd="0" destOrd="0" presId="urn:microsoft.com/office/officeart/2005/8/layout/hierarchy2"/>
    <dgm:cxn modelId="{BD881F6C-502F-4EBF-8787-A2589362F6EA}" type="presParOf" srcId="{9E8E1E63-74D3-40EC-9080-EF2C23C46467}" destId="{1BFAAD92-F104-4633-A97B-F4CAE2E9B3EA}" srcOrd="1" destOrd="0" presId="urn:microsoft.com/office/officeart/2005/8/layout/hierarchy2"/>
    <dgm:cxn modelId="{7D5EC6F9-B2F6-4BE7-8866-83E95767E5F4}" type="presParOf" srcId="{1BFAAD92-F104-4633-A97B-F4CAE2E9B3EA}" destId="{F3A257BD-4865-45BA-813E-15A4071B6277}" srcOrd="0" destOrd="0" presId="urn:microsoft.com/office/officeart/2005/8/layout/hierarchy2"/>
    <dgm:cxn modelId="{5BBF5DC7-C7F5-4AB5-B6B4-914F726D3149}" type="presParOf" srcId="{1BFAAD92-F104-4633-A97B-F4CAE2E9B3EA}" destId="{7886EBCB-553E-4482-BA36-ECCF9B0827EF}" srcOrd="1" destOrd="0" presId="urn:microsoft.com/office/officeart/2005/8/layout/hierarchy2"/>
    <dgm:cxn modelId="{DBB73759-6B4A-4D99-AC8D-536CD35499DA}" type="presParOf" srcId="{52806ED2-B39B-4E53-AD4C-C4725D65E845}" destId="{CA03493C-4CE9-439D-817A-A803423E4DCC}" srcOrd="2" destOrd="0" presId="urn:microsoft.com/office/officeart/2005/8/layout/hierarchy2"/>
    <dgm:cxn modelId="{21955E8D-A283-4F25-ABED-057BB19B379F}" type="presParOf" srcId="{CA03493C-4CE9-439D-817A-A803423E4DCC}" destId="{FD10AC61-9649-4839-B2F8-84C869D1E41D}" srcOrd="0" destOrd="0" presId="urn:microsoft.com/office/officeart/2005/8/layout/hierarchy2"/>
    <dgm:cxn modelId="{6D8418D3-CCC2-4B89-97D8-269CAE3B60B5}" type="presParOf" srcId="{52806ED2-B39B-4E53-AD4C-C4725D65E845}" destId="{78B4E487-7D6E-45EC-97B3-F26910E2863B}" srcOrd="3" destOrd="0" presId="urn:microsoft.com/office/officeart/2005/8/layout/hierarchy2"/>
    <dgm:cxn modelId="{A7AFE417-4DF3-4594-A82F-E588905DF0D0}" type="presParOf" srcId="{78B4E487-7D6E-45EC-97B3-F26910E2863B}" destId="{1BD925BD-E169-4DF7-8FB1-F2A1493C66A0}" srcOrd="0" destOrd="0" presId="urn:microsoft.com/office/officeart/2005/8/layout/hierarchy2"/>
    <dgm:cxn modelId="{75BF4996-1B7A-4C87-90D8-70FFC2845552}" type="presParOf" srcId="{78B4E487-7D6E-45EC-97B3-F26910E2863B}" destId="{C00C7F36-C560-446A-ACDF-D6B39D89B921}" srcOrd="1" destOrd="0" presId="urn:microsoft.com/office/officeart/2005/8/layout/hierarchy2"/>
    <dgm:cxn modelId="{D479E244-D393-45A1-80D6-EBE73970AE79}" type="presParOf" srcId="{C00C7F36-C560-446A-ACDF-D6B39D89B921}" destId="{9E772EFA-9D48-4735-998C-700CBC2C711A}" srcOrd="0" destOrd="0" presId="urn:microsoft.com/office/officeart/2005/8/layout/hierarchy2"/>
    <dgm:cxn modelId="{5D833697-4A1B-4386-940E-A9206F262276}" type="presParOf" srcId="{9E772EFA-9D48-4735-998C-700CBC2C711A}" destId="{1FBC21E8-4616-4BBB-AAF7-A7CE19C4E10E}" srcOrd="0" destOrd="0" presId="urn:microsoft.com/office/officeart/2005/8/layout/hierarchy2"/>
    <dgm:cxn modelId="{F7DCE189-EBC8-4FF7-B141-2D9B8D85033B}" type="presParOf" srcId="{C00C7F36-C560-446A-ACDF-D6B39D89B921}" destId="{E9B236EE-AFDA-4EF7-871E-BB2328BB8F67}" srcOrd="1" destOrd="0" presId="urn:microsoft.com/office/officeart/2005/8/layout/hierarchy2"/>
    <dgm:cxn modelId="{DAFF7A2E-37DF-4A6C-80C4-9503D91F5A51}" type="presParOf" srcId="{E9B236EE-AFDA-4EF7-871E-BB2328BB8F67}" destId="{58164FBD-70CE-4FD5-B258-8B92B309FF38}" srcOrd="0" destOrd="0" presId="urn:microsoft.com/office/officeart/2005/8/layout/hierarchy2"/>
    <dgm:cxn modelId="{4355529F-A66C-4170-B91B-6B78B25C4CB8}" type="presParOf" srcId="{E9B236EE-AFDA-4EF7-871E-BB2328BB8F67}" destId="{7305453D-1DED-4514-9214-4814413E9D9A}" srcOrd="1" destOrd="0" presId="urn:microsoft.com/office/officeart/2005/8/layout/hierarchy2"/>
    <dgm:cxn modelId="{AF55691D-8A6B-413F-A305-FCFD267E57F3}" type="presParOf" srcId="{89436E53-82DC-4E11-B279-CD92721AD84E}" destId="{1BB530A3-37F3-4EC2-BF42-5E176FA15591}" srcOrd="2" destOrd="0" presId="urn:microsoft.com/office/officeart/2005/8/layout/hierarchy2"/>
    <dgm:cxn modelId="{16D95F36-3E36-4528-B7B0-BB216048E3B7}" type="presParOf" srcId="{1BB530A3-37F3-4EC2-BF42-5E176FA15591}" destId="{556C861C-F5B4-44DF-B235-B4F54046BBB6}" srcOrd="0" destOrd="0" presId="urn:microsoft.com/office/officeart/2005/8/layout/hierarchy2"/>
    <dgm:cxn modelId="{E9DC0A19-A1B0-4A78-A54A-10C607930B75}" type="presParOf" srcId="{89436E53-82DC-4E11-B279-CD92721AD84E}" destId="{2047A6A6-70B7-4600-AA32-A663DC974872}" srcOrd="3" destOrd="0" presId="urn:microsoft.com/office/officeart/2005/8/layout/hierarchy2"/>
    <dgm:cxn modelId="{F1613773-82BF-49FF-843F-A2DB314DE753}" type="presParOf" srcId="{2047A6A6-70B7-4600-AA32-A663DC974872}" destId="{93CE0E90-6997-467A-9CBF-D719852ADEBE}" srcOrd="0" destOrd="0" presId="urn:microsoft.com/office/officeart/2005/8/layout/hierarchy2"/>
    <dgm:cxn modelId="{12C63706-5646-4761-949F-1B50EBFF7B70}" type="presParOf" srcId="{2047A6A6-70B7-4600-AA32-A663DC974872}" destId="{29C90FBD-87F5-4F3F-8907-F865E5E88164}" srcOrd="1" destOrd="0" presId="urn:microsoft.com/office/officeart/2005/8/layout/hierarchy2"/>
    <dgm:cxn modelId="{5AAA251C-F8A5-47FC-90B3-4CC2F6C02E31}" type="presParOf" srcId="{29C90FBD-87F5-4F3F-8907-F865E5E88164}" destId="{89A278B4-CE1D-47F4-9F6E-FFB042AD7541}" srcOrd="0" destOrd="0" presId="urn:microsoft.com/office/officeart/2005/8/layout/hierarchy2"/>
    <dgm:cxn modelId="{26354CE3-04C0-4111-AE32-3A20DF48F761}" type="presParOf" srcId="{89A278B4-CE1D-47F4-9F6E-FFB042AD7541}" destId="{B058774E-93F7-4544-BC4E-BBE950D3E6B7}" srcOrd="0" destOrd="0" presId="urn:microsoft.com/office/officeart/2005/8/layout/hierarchy2"/>
    <dgm:cxn modelId="{2C0CFCF8-87BF-4DA2-A910-C49A8E0827DC}" type="presParOf" srcId="{29C90FBD-87F5-4F3F-8907-F865E5E88164}" destId="{54743E3D-1237-4A54-BF66-8EAFED5E7887}" srcOrd="1" destOrd="0" presId="urn:microsoft.com/office/officeart/2005/8/layout/hierarchy2"/>
    <dgm:cxn modelId="{B4218E13-E87F-4EB5-A836-C41A8F3AFA8C}" type="presParOf" srcId="{54743E3D-1237-4A54-BF66-8EAFED5E7887}" destId="{E27D8C4A-CF9A-4588-9C10-73AFA59B250D}" srcOrd="0" destOrd="0" presId="urn:microsoft.com/office/officeart/2005/8/layout/hierarchy2"/>
    <dgm:cxn modelId="{5827D0DB-D105-48B8-BE13-AE28B2A83CAA}" type="presParOf" srcId="{54743E3D-1237-4A54-BF66-8EAFED5E7887}" destId="{4991FC77-49D7-4D6A-8F41-5F4DF04D2543}" srcOrd="1" destOrd="0" presId="urn:microsoft.com/office/officeart/2005/8/layout/hierarchy2"/>
    <dgm:cxn modelId="{CCDD7C0F-7985-40C0-8A66-DFB9A82D4F16}" type="presParOf" srcId="{4991FC77-49D7-4D6A-8F41-5F4DF04D2543}" destId="{024F7D89-7FF1-4C5C-978D-7040F0E90D09}" srcOrd="0" destOrd="0" presId="urn:microsoft.com/office/officeart/2005/8/layout/hierarchy2"/>
    <dgm:cxn modelId="{7E01D75C-8D68-4C8C-AE84-CAD23F89079B}" type="presParOf" srcId="{024F7D89-7FF1-4C5C-978D-7040F0E90D09}" destId="{26C351A4-E13A-404D-A5BD-FD42177874EE}" srcOrd="0" destOrd="0" presId="urn:microsoft.com/office/officeart/2005/8/layout/hierarchy2"/>
    <dgm:cxn modelId="{D0DBE2E7-712B-49CA-B7FC-A05F59A4C1FD}" type="presParOf" srcId="{4991FC77-49D7-4D6A-8F41-5F4DF04D2543}" destId="{E1749B44-6196-4EC7-9B00-D9F6D8E88DA3}" srcOrd="1" destOrd="0" presId="urn:microsoft.com/office/officeart/2005/8/layout/hierarchy2"/>
    <dgm:cxn modelId="{A8ED0092-20F2-468C-8212-6682B664398D}" type="presParOf" srcId="{E1749B44-6196-4EC7-9B00-D9F6D8E88DA3}" destId="{A38A2753-3D8F-4A17-8A6A-CFD7ADD1E9B1}" srcOrd="0" destOrd="0" presId="urn:microsoft.com/office/officeart/2005/8/layout/hierarchy2"/>
    <dgm:cxn modelId="{7689F017-D58B-433E-A3D3-FE93F5B8A0ED}" type="presParOf" srcId="{E1749B44-6196-4EC7-9B00-D9F6D8E88DA3}" destId="{B84C1326-759E-4E58-A59E-F305A580D00A}" srcOrd="1" destOrd="0" presId="urn:microsoft.com/office/officeart/2005/8/layout/hierarchy2"/>
    <dgm:cxn modelId="{9EE1FDF6-6D08-4ED3-A672-CD3902DCFFA9}" type="presParOf" srcId="{29C90FBD-87F5-4F3F-8907-F865E5E88164}" destId="{19B5D3DF-C0B5-4796-8882-531BA2B89E61}" srcOrd="2" destOrd="0" presId="urn:microsoft.com/office/officeart/2005/8/layout/hierarchy2"/>
    <dgm:cxn modelId="{330A3DDE-E942-468F-B4C7-3F0F821E46E3}" type="presParOf" srcId="{19B5D3DF-C0B5-4796-8882-531BA2B89E61}" destId="{3A2342AC-8DC0-4840-AB40-CAA140234A31}" srcOrd="0" destOrd="0" presId="urn:microsoft.com/office/officeart/2005/8/layout/hierarchy2"/>
    <dgm:cxn modelId="{F5642E48-49D3-4A25-BABF-4FB772C018A7}" type="presParOf" srcId="{29C90FBD-87F5-4F3F-8907-F865E5E88164}" destId="{8E84D251-2674-49C6-83E4-12624DF039DB}" srcOrd="3" destOrd="0" presId="urn:microsoft.com/office/officeart/2005/8/layout/hierarchy2"/>
    <dgm:cxn modelId="{02EBB2E4-DD0D-4ABA-8237-29B0AD2F252A}" type="presParOf" srcId="{8E84D251-2674-49C6-83E4-12624DF039DB}" destId="{B8560679-2502-4805-8EF7-4A0A9EFB275C}" srcOrd="0" destOrd="0" presId="urn:microsoft.com/office/officeart/2005/8/layout/hierarchy2"/>
    <dgm:cxn modelId="{B0B4F96C-A015-4AD0-B4E0-79766BAB17C2}" type="presParOf" srcId="{8E84D251-2674-49C6-83E4-12624DF039DB}" destId="{E408E24F-C7BD-414E-82B3-9528986E9111}" srcOrd="1" destOrd="0" presId="urn:microsoft.com/office/officeart/2005/8/layout/hierarchy2"/>
    <dgm:cxn modelId="{6A1758CA-10B0-42DD-B9D1-BBE334F71DCE}" type="presParOf" srcId="{E408E24F-C7BD-414E-82B3-9528986E9111}" destId="{E79CBE2A-D8AF-4BEF-A5FD-6697794D6147}" srcOrd="0" destOrd="0" presId="urn:microsoft.com/office/officeart/2005/8/layout/hierarchy2"/>
    <dgm:cxn modelId="{F9F7FBC7-10FC-487A-9BEF-6A53DA394AB4}" type="presParOf" srcId="{E79CBE2A-D8AF-4BEF-A5FD-6697794D6147}" destId="{9CFCD8EB-62B7-4A48-B3B8-62E90069528B}" srcOrd="0" destOrd="0" presId="urn:microsoft.com/office/officeart/2005/8/layout/hierarchy2"/>
    <dgm:cxn modelId="{21717E52-147F-4F13-89C8-B2A4ACEF1EC6}" type="presParOf" srcId="{E408E24F-C7BD-414E-82B3-9528986E9111}" destId="{7629A3BE-1240-4B5F-858E-D078B9E84358}" srcOrd="1" destOrd="0" presId="urn:microsoft.com/office/officeart/2005/8/layout/hierarchy2"/>
    <dgm:cxn modelId="{BD3A9F64-E6A6-4955-8B1D-5AFFF7853180}" type="presParOf" srcId="{7629A3BE-1240-4B5F-858E-D078B9E84358}" destId="{74126DBC-ACB7-49BF-B741-C18A7BE3F06F}" srcOrd="0" destOrd="0" presId="urn:microsoft.com/office/officeart/2005/8/layout/hierarchy2"/>
    <dgm:cxn modelId="{66CE1725-C8CD-4380-8EAD-1F530442459C}" type="presParOf" srcId="{7629A3BE-1240-4B5F-858E-D078B9E84358}" destId="{6697B707-AA23-44E6-8CB0-1EDB3EB9C4AA}" srcOrd="1" destOrd="0" presId="urn:microsoft.com/office/officeart/2005/8/layout/hierarchy2"/>
    <dgm:cxn modelId="{63991FE1-4C9B-451E-8294-C822C85C3F5F}" type="presParOf" srcId="{8AA6A60D-918A-465D-A7A1-B36E0BA5DE04}" destId="{DE9EFC02-9F8A-491E-8D89-9D26E7605051}" srcOrd="2" destOrd="0" presId="urn:microsoft.com/office/officeart/2005/8/layout/hierarchy2"/>
    <dgm:cxn modelId="{29E49C95-133A-45CC-A7BB-FE4D7F31C69A}" type="presParOf" srcId="{DE9EFC02-9F8A-491E-8D89-9D26E7605051}" destId="{A828BBE6-33FF-42B7-A087-0FA809F41557}" srcOrd="0" destOrd="0" presId="urn:microsoft.com/office/officeart/2005/8/layout/hierarchy2"/>
    <dgm:cxn modelId="{BE536B87-3CBF-4580-A339-CF8D6F29FD75}" type="presParOf" srcId="{8AA6A60D-918A-465D-A7A1-B36E0BA5DE04}" destId="{4DD5EEF2-B23B-431E-9242-478C8A03F511}" srcOrd="3" destOrd="0" presId="urn:microsoft.com/office/officeart/2005/8/layout/hierarchy2"/>
    <dgm:cxn modelId="{7FA6C726-1C43-4ED9-9A7F-7E06A3FC7D14}" type="presParOf" srcId="{4DD5EEF2-B23B-431E-9242-478C8A03F511}" destId="{F471FF04-32BE-43CA-8E7E-973162308652}" srcOrd="0" destOrd="0" presId="urn:microsoft.com/office/officeart/2005/8/layout/hierarchy2"/>
    <dgm:cxn modelId="{66905477-C60F-449B-B721-3FA204041835}" type="presParOf" srcId="{4DD5EEF2-B23B-431E-9242-478C8A03F511}" destId="{6290E9D1-0A85-4DF6-9ADB-97074ED5E89E}" srcOrd="1" destOrd="0" presId="urn:microsoft.com/office/officeart/2005/8/layout/hierarchy2"/>
    <dgm:cxn modelId="{B8C9ACE7-2B76-4216-9B26-C7438ED89B0B}" type="presParOf" srcId="{6290E9D1-0A85-4DF6-9ADB-97074ED5E89E}" destId="{AA6F0610-E931-443F-9BB2-1D272C8C2A80}" srcOrd="0" destOrd="0" presId="urn:microsoft.com/office/officeart/2005/8/layout/hierarchy2"/>
    <dgm:cxn modelId="{964DDE13-F9EF-46E2-B100-044C0073BFEA}" type="presParOf" srcId="{AA6F0610-E931-443F-9BB2-1D272C8C2A80}" destId="{63715FF5-F47A-4DAF-B478-44BE07B81A42}" srcOrd="0" destOrd="0" presId="urn:microsoft.com/office/officeart/2005/8/layout/hierarchy2"/>
    <dgm:cxn modelId="{7A739C52-D525-4F12-8405-641FDC002537}" type="presParOf" srcId="{6290E9D1-0A85-4DF6-9ADB-97074ED5E89E}" destId="{F81BA69B-B710-48FD-BEDF-24E43B25B324}" srcOrd="1" destOrd="0" presId="urn:microsoft.com/office/officeart/2005/8/layout/hierarchy2"/>
    <dgm:cxn modelId="{9288A5F5-59B3-4B6D-8010-79AB58B2F42A}" type="presParOf" srcId="{F81BA69B-B710-48FD-BEDF-24E43B25B324}" destId="{8622F8A3-90A2-40B0-9DB1-DCE41EF3FF50}" srcOrd="0" destOrd="0" presId="urn:microsoft.com/office/officeart/2005/8/layout/hierarchy2"/>
    <dgm:cxn modelId="{98D1D952-B4D2-4E94-A9AF-F205A0A89AF8}" type="presParOf" srcId="{F81BA69B-B710-48FD-BEDF-24E43B25B324}" destId="{FD6963A2-6E76-4CB3-A519-726A4FE448CB}" srcOrd="1" destOrd="0" presId="urn:microsoft.com/office/officeart/2005/8/layout/hierarchy2"/>
    <dgm:cxn modelId="{25BC3D52-2A36-41D1-8B0A-BC8BFC5BE64C}" type="presParOf" srcId="{FD6963A2-6E76-4CB3-A519-726A4FE448CB}" destId="{0DCB9611-55C3-4DCF-A836-C3505FE67B25}" srcOrd="0" destOrd="0" presId="urn:microsoft.com/office/officeart/2005/8/layout/hierarchy2"/>
    <dgm:cxn modelId="{284A2E40-EC1B-45E5-8671-270FCBCB8B2E}" type="presParOf" srcId="{0DCB9611-55C3-4DCF-A836-C3505FE67B25}" destId="{1ED5798B-2B75-4B28-8127-26348121D2EC}" srcOrd="0" destOrd="0" presId="urn:microsoft.com/office/officeart/2005/8/layout/hierarchy2"/>
    <dgm:cxn modelId="{CD78865D-D444-41DB-8F0C-343D081D0B0C}" type="presParOf" srcId="{FD6963A2-6E76-4CB3-A519-726A4FE448CB}" destId="{392AB32F-0D41-4527-A271-6B0A3B0B1478}" srcOrd="1" destOrd="0" presId="urn:microsoft.com/office/officeart/2005/8/layout/hierarchy2"/>
    <dgm:cxn modelId="{4E52A381-B9FE-4410-8A91-EBCE26C742D1}" type="presParOf" srcId="{392AB32F-0D41-4527-A271-6B0A3B0B1478}" destId="{D78BE968-3964-4CD3-B86E-EB99675F92E6}" srcOrd="0" destOrd="0" presId="urn:microsoft.com/office/officeart/2005/8/layout/hierarchy2"/>
    <dgm:cxn modelId="{823101F3-C5F4-4006-81EF-8C3E029DC6C8}" type="presParOf" srcId="{392AB32F-0D41-4527-A271-6B0A3B0B1478}" destId="{AF67947A-C7B9-4139-B0F6-6088271AC26C}" srcOrd="1" destOrd="0" presId="urn:microsoft.com/office/officeart/2005/8/layout/hierarchy2"/>
    <dgm:cxn modelId="{CB12D7C1-5081-4E92-8833-E468422C72A8}" type="presParOf" srcId="{AF67947A-C7B9-4139-B0F6-6088271AC26C}" destId="{11B85CE2-4857-4191-A5D3-249D6D525F57}" srcOrd="0" destOrd="0" presId="urn:microsoft.com/office/officeart/2005/8/layout/hierarchy2"/>
    <dgm:cxn modelId="{4E169B71-2455-490E-8056-8198F07FCF11}" type="presParOf" srcId="{11B85CE2-4857-4191-A5D3-249D6D525F57}" destId="{D422D522-6855-45C7-ACD6-A61DA895AD8C}" srcOrd="0" destOrd="0" presId="urn:microsoft.com/office/officeart/2005/8/layout/hierarchy2"/>
    <dgm:cxn modelId="{5D9D1814-3E04-4E85-ABD1-A073B54E3551}" type="presParOf" srcId="{AF67947A-C7B9-4139-B0F6-6088271AC26C}" destId="{E9DC0713-5B7F-4B06-BAD0-58DF021C91DA}" srcOrd="1" destOrd="0" presId="urn:microsoft.com/office/officeart/2005/8/layout/hierarchy2"/>
    <dgm:cxn modelId="{4B74C0A8-33B0-442A-A830-406E866133E4}" type="presParOf" srcId="{E9DC0713-5B7F-4B06-BAD0-58DF021C91DA}" destId="{AABED06B-CF8D-45D2-9DF4-F2182D53389E}" srcOrd="0" destOrd="0" presId="urn:microsoft.com/office/officeart/2005/8/layout/hierarchy2"/>
    <dgm:cxn modelId="{7D49EF1C-D77B-4B21-9DD6-868C4C7CAD13}" type="presParOf" srcId="{E9DC0713-5B7F-4B06-BAD0-58DF021C91DA}" destId="{7907784A-7784-472B-A974-6057036E27A7}" srcOrd="1" destOrd="0" presId="urn:microsoft.com/office/officeart/2005/8/layout/hierarchy2"/>
    <dgm:cxn modelId="{3A33A4B0-1AEB-40F2-9BBC-B3EA133BB03F}" type="presParOf" srcId="{FD6963A2-6E76-4CB3-A519-726A4FE448CB}" destId="{F78CF8D4-D845-4E40-AB3A-4BFB371CE374}" srcOrd="2" destOrd="0" presId="urn:microsoft.com/office/officeart/2005/8/layout/hierarchy2"/>
    <dgm:cxn modelId="{D484A97C-078B-4F08-90D3-F45AC56AD4BE}" type="presParOf" srcId="{F78CF8D4-D845-4E40-AB3A-4BFB371CE374}" destId="{959DEFBD-2652-42EB-8EBD-EEAA86FB40F1}" srcOrd="0" destOrd="0" presId="urn:microsoft.com/office/officeart/2005/8/layout/hierarchy2"/>
    <dgm:cxn modelId="{27C8C2CD-7C2F-4D1C-B724-206626A82AA9}" type="presParOf" srcId="{FD6963A2-6E76-4CB3-A519-726A4FE448CB}" destId="{9F68585A-5118-4412-B102-97B2120DD0C5}" srcOrd="3" destOrd="0" presId="urn:microsoft.com/office/officeart/2005/8/layout/hierarchy2"/>
    <dgm:cxn modelId="{C6CDE989-F599-471F-B790-0D5D1B1CAD70}" type="presParOf" srcId="{9F68585A-5118-4412-B102-97B2120DD0C5}" destId="{E2979BDF-14F2-4F8D-9477-16950D88CED1}" srcOrd="0" destOrd="0" presId="urn:microsoft.com/office/officeart/2005/8/layout/hierarchy2"/>
    <dgm:cxn modelId="{1DE46B82-404D-410D-81FA-CC8ADC65F912}" type="presParOf" srcId="{9F68585A-5118-4412-B102-97B2120DD0C5}" destId="{6349474B-559F-4B78-B5DB-F536979C3C31}" srcOrd="1" destOrd="0" presId="urn:microsoft.com/office/officeart/2005/8/layout/hierarchy2"/>
    <dgm:cxn modelId="{83DF7EAA-28BE-4CBA-8C4A-EA904FC9C84E}" type="presParOf" srcId="{6349474B-559F-4B78-B5DB-F536979C3C31}" destId="{C1230A3E-91DD-457E-A6EE-43ABDAC95E48}" srcOrd="0" destOrd="0" presId="urn:microsoft.com/office/officeart/2005/8/layout/hierarchy2"/>
    <dgm:cxn modelId="{207A54EA-DB73-4FA9-8AEC-9CCDF44B0A90}" type="presParOf" srcId="{C1230A3E-91DD-457E-A6EE-43ABDAC95E48}" destId="{32BD555D-E961-410C-A52D-7F616758B340}" srcOrd="0" destOrd="0" presId="urn:microsoft.com/office/officeart/2005/8/layout/hierarchy2"/>
    <dgm:cxn modelId="{524EF5A9-5EAC-4A23-9A94-D95173C5A8D2}" type="presParOf" srcId="{6349474B-559F-4B78-B5DB-F536979C3C31}" destId="{8D026A39-C40C-42D6-A31A-AA9D2C3FEB91}" srcOrd="1" destOrd="0" presId="urn:microsoft.com/office/officeart/2005/8/layout/hierarchy2"/>
    <dgm:cxn modelId="{230A9C42-432B-4918-8B59-5A9EE905AB9B}" type="presParOf" srcId="{8D026A39-C40C-42D6-A31A-AA9D2C3FEB91}" destId="{BEBB3BA9-85C0-468D-A197-8F83495E51A2}" srcOrd="0" destOrd="0" presId="urn:microsoft.com/office/officeart/2005/8/layout/hierarchy2"/>
    <dgm:cxn modelId="{37989504-56A8-4F6A-A104-3930C8354F94}" type="presParOf" srcId="{8D026A39-C40C-42D6-A31A-AA9D2C3FEB91}" destId="{148BB27E-87E0-49C6-88C3-7B617E105E79}" srcOrd="1" destOrd="0" presId="urn:microsoft.com/office/officeart/2005/8/layout/hierarchy2"/>
    <dgm:cxn modelId="{6E39B5C3-0798-4B05-AF6F-819843E3F092}" type="presParOf" srcId="{6290E9D1-0A85-4DF6-9ADB-97074ED5E89E}" destId="{BBEAC1DB-B304-4215-BF94-FF33BB275DFE}" srcOrd="2" destOrd="0" presId="urn:microsoft.com/office/officeart/2005/8/layout/hierarchy2"/>
    <dgm:cxn modelId="{3F4B25F1-0EEC-4942-83B7-F8792E9A26A4}" type="presParOf" srcId="{BBEAC1DB-B304-4215-BF94-FF33BB275DFE}" destId="{283A2E6D-D225-4ED9-B698-0961F2DE3CFD}" srcOrd="0" destOrd="0" presId="urn:microsoft.com/office/officeart/2005/8/layout/hierarchy2"/>
    <dgm:cxn modelId="{FD04B6E3-C0DF-436D-BBA4-C18A10A86E2A}" type="presParOf" srcId="{6290E9D1-0A85-4DF6-9ADB-97074ED5E89E}" destId="{529E9621-507E-402D-96B5-AEE8C59EE466}" srcOrd="3" destOrd="0" presId="urn:microsoft.com/office/officeart/2005/8/layout/hierarchy2"/>
    <dgm:cxn modelId="{6412C692-FF40-4E3B-A74C-605E98B37C6E}" type="presParOf" srcId="{529E9621-507E-402D-96B5-AEE8C59EE466}" destId="{F5DCF17F-8769-4483-86E0-7ADCE2356C8A}" srcOrd="0" destOrd="0" presId="urn:microsoft.com/office/officeart/2005/8/layout/hierarchy2"/>
    <dgm:cxn modelId="{C35053BD-65F6-41FA-A64A-9DE5C5D40205}" type="presParOf" srcId="{529E9621-507E-402D-96B5-AEE8C59EE466}" destId="{F377A068-5B21-4266-BCB1-D03EC2B17F13}" srcOrd="1" destOrd="0" presId="urn:microsoft.com/office/officeart/2005/8/layout/hierarchy2"/>
    <dgm:cxn modelId="{563B30D9-538F-4E84-ABE0-8540ED6B87BF}" type="presParOf" srcId="{F377A068-5B21-4266-BCB1-D03EC2B17F13}" destId="{E34EB5C1-D1E9-4179-B522-6154B67AEB2E}" srcOrd="0" destOrd="0" presId="urn:microsoft.com/office/officeart/2005/8/layout/hierarchy2"/>
    <dgm:cxn modelId="{A2149E34-9B59-4318-9C11-741AEC42D970}" type="presParOf" srcId="{E34EB5C1-D1E9-4179-B522-6154B67AEB2E}" destId="{5707B8EF-7B00-4420-831C-1DA7C4C55667}" srcOrd="0" destOrd="0" presId="urn:microsoft.com/office/officeart/2005/8/layout/hierarchy2"/>
    <dgm:cxn modelId="{B43893AF-49E0-4F2F-AA16-DDC5DA5AE5CD}" type="presParOf" srcId="{F377A068-5B21-4266-BCB1-D03EC2B17F13}" destId="{E9BDBB95-9DE1-4905-842A-C3742CD44661}" srcOrd="1" destOrd="0" presId="urn:microsoft.com/office/officeart/2005/8/layout/hierarchy2"/>
    <dgm:cxn modelId="{BF00633E-6EBE-4E59-BCBB-D7D7D8322571}" type="presParOf" srcId="{E9BDBB95-9DE1-4905-842A-C3742CD44661}" destId="{C6B8FAB9-31D9-4B79-8A5C-E5A5D245C3FA}" srcOrd="0" destOrd="0" presId="urn:microsoft.com/office/officeart/2005/8/layout/hierarchy2"/>
    <dgm:cxn modelId="{2A6F3E5A-3F9F-4ACB-AA83-5F05C6F7EBBA}" type="presParOf" srcId="{E9BDBB95-9DE1-4905-842A-C3742CD44661}" destId="{F882E355-FEAE-43CD-AD6D-62C474DDE176}" srcOrd="1" destOrd="0" presId="urn:microsoft.com/office/officeart/2005/8/layout/hierarchy2"/>
    <dgm:cxn modelId="{E1F76C22-98F7-4BF9-AC91-B9D2BFFE04E6}" type="presParOf" srcId="{F882E355-FEAE-43CD-AD6D-62C474DDE176}" destId="{43AA33C7-20B4-4136-87F3-E067AD80B854}" srcOrd="0" destOrd="0" presId="urn:microsoft.com/office/officeart/2005/8/layout/hierarchy2"/>
    <dgm:cxn modelId="{AA8BD6D5-4DC7-4C5D-906D-C5F5C1810927}" type="presParOf" srcId="{43AA33C7-20B4-4136-87F3-E067AD80B854}" destId="{6D034664-00CD-4EA9-9276-5E99A274231E}" srcOrd="0" destOrd="0" presId="urn:microsoft.com/office/officeart/2005/8/layout/hierarchy2"/>
    <dgm:cxn modelId="{80136804-D751-4230-A6FB-02AC052FCA83}" type="presParOf" srcId="{F882E355-FEAE-43CD-AD6D-62C474DDE176}" destId="{5C50AF60-5AF3-48F9-AA60-A4FC0F50CC72}" srcOrd="1" destOrd="0" presId="urn:microsoft.com/office/officeart/2005/8/layout/hierarchy2"/>
    <dgm:cxn modelId="{2465E09F-E67E-4539-9AE5-73BD9E696C19}" type="presParOf" srcId="{5C50AF60-5AF3-48F9-AA60-A4FC0F50CC72}" destId="{B65E7002-0C47-46CA-BAD6-25A59A232676}" srcOrd="0" destOrd="0" presId="urn:microsoft.com/office/officeart/2005/8/layout/hierarchy2"/>
    <dgm:cxn modelId="{69E16B8D-9E13-49FB-9102-EEE5AFBF1AB7}" type="presParOf" srcId="{5C50AF60-5AF3-48F9-AA60-A4FC0F50CC72}" destId="{39E0F990-DF5A-45C8-8A22-7A45359EA972}" srcOrd="1" destOrd="0" presId="urn:microsoft.com/office/officeart/2005/8/layout/hierarchy2"/>
    <dgm:cxn modelId="{CAEE0103-66A2-4BA9-9B8B-6B70BA598C5D}" type="presParOf" srcId="{F377A068-5B21-4266-BCB1-D03EC2B17F13}" destId="{33D82EDA-7C48-45A4-B424-F90B5C3C2005}" srcOrd="2" destOrd="0" presId="urn:microsoft.com/office/officeart/2005/8/layout/hierarchy2"/>
    <dgm:cxn modelId="{E3F27659-0FF7-43C8-85A1-DC92F7575857}" type="presParOf" srcId="{33D82EDA-7C48-45A4-B424-F90B5C3C2005}" destId="{8936604E-2D14-4F7A-9416-AD0FF1C012FD}" srcOrd="0" destOrd="0" presId="urn:microsoft.com/office/officeart/2005/8/layout/hierarchy2"/>
    <dgm:cxn modelId="{99DC5B7F-3376-456F-930B-692729B5C846}" type="presParOf" srcId="{F377A068-5B21-4266-BCB1-D03EC2B17F13}" destId="{EAB364F2-D0CC-41B4-8D95-6ABB753ECEC8}" srcOrd="3" destOrd="0" presId="urn:microsoft.com/office/officeart/2005/8/layout/hierarchy2"/>
    <dgm:cxn modelId="{8A3F7765-6236-4CF9-91A1-1574E8A27AE5}" type="presParOf" srcId="{EAB364F2-D0CC-41B4-8D95-6ABB753ECEC8}" destId="{99331A09-6C8C-4CD9-90F7-936008C0BCC2}" srcOrd="0" destOrd="0" presId="urn:microsoft.com/office/officeart/2005/8/layout/hierarchy2"/>
    <dgm:cxn modelId="{B86D9C23-0E9E-4F22-ABFA-119D5D4EDB17}" type="presParOf" srcId="{EAB364F2-D0CC-41B4-8D95-6ABB753ECEC8}" destId="{5BD61303-31DF-42F7-B2F3-73883D90F86D}" srcOrd="1" destOrd="0" presId="urn:microsoft.com/office/officeart/2005/8/layout/hierarchy2"/>
    <dgm:cxn modelId="{0E14AD50-7653-4ACE-919B-4F48AF628E1D}" type="presParOf" srcId="{5BD61303-31DF-42F7-B2F3-73883D90F86D}" destId="{79E78EDA-6B9B-4270-8AD7-535382C09C09}" srcOrd="0" destOrd="0" presId="urn:microsoft.com/office/officeart/2005/8/layout/hierarchy2"/>
    <dgm:cxn modelId="{B8D9F865-8DC0-45F4-AAB1-9312DE1424CE}" type="presParOf" srcId="{79E78EDA-6B9B-4270-8AD7-535382C09C09}" destId="{6B24541A-8501-4A2D-BFBE-C9B7FB83F3C2}" srcOrd="0" destOrd="0" presId="urn:microsoft.com/office/officeart/2005/8/layout/hierarchy2"/>
    <dgm:cxn modelId="{A102D068-1CDB-4F4E-A8C6-CC023B7E94E1}" type="presParOf" srcId="{5BD61303-31DF-42F7-B2F3-73883D90F86D}" destId="{5DC69822-E3F6-481B-B9E2-3E042302C0F4}" srcOrd="1" destOrd="0" presId="urn:microsoft.com/office/officeart/2005/8/layout/hierarchy2"/>
    <dgm:cxn modelId="{9DF13835-234B-42FB-825D-539DE55F9B50}" type="presParOf" srcId="{5DC69822-E3F6-481B-B9E2-3E042302C0F4}" destId="{20E9ABF2-72A7-4E1D-A49F-A2B9AEE574D0}" srcOrd="0" destOrd="0" presId="urn:microsoft.com/office/officeart/2005/8/layout/hierarchy2"/>
    <dgm:cxn modelId="{923E5D99-C466-4789-9CC5-9EBE6EB65290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4E9A2-8685-428E-8FFA-BECAF4F992F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FA8C621B-9E04-48AC-AB88-E7C91A399CB7}">
      <dgm:prSet phldrT="[Text]"/>
      <dgm:spPr/>
      <dgm:t>
        <a:bodyPr/>
        <a:lstStyle/>
        <a:p>
          <a:r>
            <a:rPr lang="sk-SK" dirty="0"/>
            <a:t>n</a:t>
          </a:r>
        </a:p>
      </dgm:t>
    </dgm:pt>
    <dgm:pt modelId="{1C267EAE-74BE-4378-BB82-A11414CDEDF5}" type="parTrans" cxnId="{5D81BCF7-6BBE-4CA3-89CD-6D20922780BC}">
      <dgm:prSet/>
      <dgm:spPr/>
      <dgm:t>
        <a:bodyPr/>
        <a:lstStyle/>
        <a:p>
          <a:endParaRPr lang="sk-SK"/>
        </a:p>
      </dgm:t>
    </dgm:pt>
    <dgm:pt modelId="{BBF3CA3D-CA9B-4FBD-9BC3-E2E3C695B69D}" type="sibTrans" cxnId="{5D81BCF7-6BBE-4CA3-89CD-6D20922780BC}">
      <dgm:prSet/>
      <dgm:spPr/>
      <dgm:t>
        <a:bodyPr/>
        <a:lstStyle/>
        <a:p>
          <a:endParaRPr lang="sk-SK"/>
        </a:p>
      </dgm:t>
    </dgm:pt>
    <dgm:pt modelId="{7245B60C-2E28-4781-8CEF-97F9D39A0998}">
      <dgm:prSet phldrT="[Text]"/>
      <dgm:spPr/>
      <dgm:t>
        <a:bodyPr/>
        <a:lstStyle/>
        <a:p>
          <a:r>
            <a:rPr lang="en-US" dirty="0"/>
            <a:t>n-1</a:t>
          </a:r>
          <a:endParaRPr lang="sk-SK" dirty="0"/>
        </a:p>
      </dgm:t>
    </dgm:pt>
    <dgm:pt modelId="{3418A954-04AB-4C21-AE18-D6272DA5DFEE}" type="parTrans" cxnId="{1DABC3A5-9553-4553-BDB9-A2795A4E45B7}">
      <dgm:prSet/>
      <dgm:spPr/>
      <dgm:t>
        <a:bodyPr/>
        <a:lstStyle/>
        <a:p>
          <a:endParaRPr lang="sk-SK"/>
        </a:p>
      </dgm:t>
    </dgm:pt>
    <dgm:pt modelId="{D51BB961-4760-4272-98DE-1B8156E863B8}" type="sibTrans" cxnId="{1DABC3A5-9553-4553-BDB9-A2795A4E45B7}">
      <dgm:prSet/>
      <dgm:spPr/>
      <dgm:t>
        <a:bodyPr/>
        <a:lstStyle/>
        <a:p>
          <a:endParaRPr lang="sk-SK"/>
        </a:p>
      </dgm:t>
    </dgm:pt>
    <dgm:pt modelId="{0F8E726F-C907-4C22-A952-AE009898BA27}">
      <dgm:prSet phldrT="[Text]"/>
      <dgm:spPr/>
      <dgm:t>
        <a:bodyPr/>
        <a:lstStyle/>
        <a:p>
          <a:r>
            <a:rPr lang="en-US" dirty="0"/>
            <a:t>n-2</a:t>
          </a:r>
          <a:endParaRPr lang="sk-SK" dirty="0"/>
        </a:p>
      </dgm:t>
    </dgm:pt>
    <dgm:pt modelId="{3DAAA24D-531F-4CC2-A969-377D9A714E05}" type="parTrans" cxnId="{8B7231B0-9019-4C3A-9E6B-DEF3DFB6219E}">
      <dgm:prSet/>
      <dgm:spPr/>
      <dgm:t>
        <a:bodyPr/>
        <a:lstStyle/>
        <a:p>
          <a:endParaRPr lang="sk-SK"/>
        </a:p>
      </dgm:t>
    </dgm:pt>
    <dgm:pt modelId="{4AF3F693-9322-4489-ADD7-A875F3DE7AE5}" type="sibTrans" cxnId="{8B7231B0-9019-4C3A-9E6B-DEF3DFB6219E}">
      <dgm:prSet/>
      <dgm:spPr/>
      <dgm:t>
        <a:bodyPr/>
        <a:lstStyle/>
        <a:p>
          <a:endParaRPr lang="sk-SK"/>
        </a:p>
      </dgm:t>
    </dgm:pt>
    <dgm:pt modelId="{1E5B7D63-F8DE-40BA-9BCF-D20B24FE3F8C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1B8F6BAD-23DB-45B8-8F0B-C4676730F0B2}" type="parTrans" cxnId="{69213835-D1E8-4F97-A701-E10F517E3BC7}">
      <dgm:prSet/>
      <dgm:spPr/>
      <dgm:t>
        <a:bodyPr/>
        <a:lstStyle/>
        <a:p>
          <a:endParaRPr lang="sk-SK"/>
        </a:p>
      </dgm:t>
    </dgm:pt>
    <dgm:pt modelId="{3D8675C5-18DD-45C2-A0A6-637A818966C3}" type="sibTrans" cxnId="{69213835-D1E8-4F97-A701-E10F517E3BC7}">
      <dgm:prSet/>
      <dgm:spPr/>
      <dgm:t>
        <a:bodyPr/>
        <a:lstStyle/>
        <a:p>
          <a:endParaRPr lang="sk-SK"/>
        </a:p>
      </dgm:t>
    </dgm:pt>
    <dgm:pt modelId="{62BF5D54-B081-4050-B658-6A322B6F1070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C269FE40-818E-4625-9C83-B076DF51CB43}" type="parTrans" cxnId="{03660AB9-8288-420E-82C9-7ECABE982306}">
      <dgm:prSet/>
      <dgm:spPr/>
      <dgm:t>
        <a:bodyPr/>
        <a:lstStyle/>
        <a:p>
          <a:endParaRPr lang="sk-SK"/>
        </a:p>
      </dgm:t>
    </dgm:pt>
    <dgm:pt modelId="{2D1ACCD2-FAED-4089-91B5-64A73CB31A19}" type="sibTrans" cxnId="{03660AB9-8288-420E-82C9-7ECABE982306}">
      <dgm:prSet/>
      <dgm:spPr/>
      <dgm:t>
        <a:bodyPr/>
        <a:lstStyle/>
        <a:p>
          <a:endParaRPr lang="sk-SK"/>
        </a:p>
      </dgm:t>
    </dgm:pt>
    <dgm:pt modelId="{E51F84BD-686F-4992-8FA6-914B365829C3}">
      <dgm:prSet phldrT="[Text]"/>
      <dgm:spPr/>
      <dgm:t>
        <a:bodyPr/>
        <a:lstStyle/>
        <a:p>
          <a:r>
            <a:rPr lang="en-US" dirty="0"/>
            <a:t>n-3</a:t>
          </a:r>
          <a:endParaRPr lang="sk-SK" dirty="0"/>
        </a:p>
      </dgm:t>
    </dgm:pt>
    <dgm:pt modelId="{6AFF258D-45F3-4C73-8426-D8B02240E2BC}" type="parTrans" cxnId="{4D8E7F1F-4D4C-4E65-A4D2-7C83665013C2}">
      <dgm:prSet/>
      <dgm:spPr/>
      <dgm:t>
        <a:bodyPr/>
        <a:lstStyle/>
        <a:p>
          <a:endParaRPr lang="sk-SK"/>
        </a:p>
      </dgm:t>
    </dgm:pt>
    <dgm:pt modelId="{28CE52D4-31B5-41F0-A4BC-563E5A2D2654}" type="sibTrans" cxnId="{4D8E7F1F-4D4C-4E65-A4D2-7C83665013C2}">
      <dgm:prSet/>
      <dgm:spPr/>
      <dgm:t>
        <a:bodyPr/>
        <a:lstStyle/>
        <a:p>
          <a:endParaRPr lang="sk-SK"/>
        </a:p>
      </dgm:t>
    </dgm:pt>
    <dgm:pt modelId="{B5A8AE90-78C2-417C-878A-0F96D7DDAC48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FE8E9BAD-5B3F-455C-A695-821DE639D660}" type="parTrans" cxnId="{96237DA7-31D2-4323-AAAA-FD2D53C76CC4}">
      <dgm:prSet/>
      <dgm:spPr/>
      <dgm:t>
        <a:bodyPr/>
        <a:lstStyle/>
        <a:p>
          <a:endParaRPr lang="sk-SK"/>
        </a:p>
      </dgm:t>
    </dgm:pt>
    <dgm:pt modelId="{840D9108-A2BD-49DC-A40E-FE69023CA39F}" type="sibTrans" cxnId="{96237DA7-31D2-4323-AAAA-FD2D53C76CC4}">
      <dgm:prSet/>
      <dgm:spPr/>
      <dgm:t>
        <a:bodyPr/>
        <a:lstStyle/>
        <a:p>
          <a:endParaRPr lang="sk-SK"/>
        </a:p>
      </dgm:t>
    </dgm:pt>
    <dgm:pt modelId="{14C92EED-9E0E-4373-9533-4D460993B12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B888F2D-32CE-4748-A206-951B80F8A611}" type="parTrans" cxnId="{7D7ECDE4-1CA2-48A7-B2FC-4E71AB0D481C}">
      <dgm:prSet/>
      <dgm:spPr/>
      <dgm:t>
        <a:bodyPr/>
        <a:lstStyle/>
        <a:p>
          <a:endParaRPr lang="sk-SK"/>
        </a:p>
      </dgm:t>
    </dgm:pt>
    <dgm:pt modelId="{822C4B25-0DE6-4943-87CD-3BC9F7F5D93F}" type="sibTrans" cxnId="{7D7ECDE4-1CA2-48A7-B2FC-4E71AB0D481C}">
      <dgm:prSet/>
      <dgm:spPr/>
      <dgm:t>
        <a:bodyPr/>
        <a:lstStyle/>
        <a:p>
          <a:endParaRPr lang="sk-SK"/>
        </a:p>
      </dgm:t>
    </dgm:pt>
    <dgm:pt modelId="{23F3E095-157A-4291-B45D-E571102BD1B0}">
      <dgm:prSet phldrT="[Text]"/>
      <dgm:spPr/>
      <dgm:t>
        <a:bodyPr/>
        <a:lstStyle/>
        <a:p>
          <a:r>
            <a:rPr lang="en-US" dirty="0"/>
            <a:t>1</a:t>
          </a:r>
          <a:endParaRPr lang="sk-SK" dirty="0"/>
        </a:p>
      </dgm:t>
    </dgm:pt>
    <dgm:pt modelId="{6E118E2E-256E-45C4-ADFB-34796A57C430}" type="parTrans" cxnId="{348ED7E8-B435-4846-95FD-FAEC1BE9DB6D}">
      <dgm:prSet/>
      <dgm:spPr/>
      <dgm:t>
        <a:bodyPr/>
        <a:lstStyle/>
        <a:p>
          <a:endParaRPr lang="sk-SK"/>
        </a:p>
      </dgm:t>
    </dgm:pt>
    <dgm:pt modelId="{59FA7152-AD46-48ED-B6B4-0D1CD78F1A46}" type="sibTrans" cxnId="{348ED7E8-B435-4846-95FD-FAEC1BE9DB6D}">
      <dgm:prSet/>
      <dgm:spPr/>
      <dgm:t>
        <a:bodyPr/>
        <a:lstStyle/>
        <a:p>
          <a:endParaRPr lang="sk-SK"/>
        </a:p>
      </dgm:t>
    </dgm:pt>
    <dgm:pt modelId="{92E38F44-BFAA-4826-BC54-C37047F5D8E6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1B4D0AEB-0FBD-4509-AD43-CFB399C6E5D5}" type="parTrans" cxnId="{7EDCDA27-B0A9-471E-A53B-01560477E7A0}">
      <dgm:prSet/>
      <dgm:spPr/>
      <dgm:t>
        <a:bodyPr/>
        <a:lstStyle/>
        <a:p>
          <a:endParaRPr lang="sk-SK"/>
        </a:p>
      </dgm:t>
    </dgm:pt>
    <dgm:pt modelId="{18D76E4E-0823-40E8-8B8D-D29690FF2202}" type="sibTrans" cxnId="{7EDCDA27-B0A9-471E-A53B-01560477E7A0}">
      <dgm:prSet/>
      <dgm:spPr/>
      <dgm:t>
        <a:bodyPr/>
        <a:lstStyle/>
        <a:p>
          <a:endParaRPr lang="sk-SK"/>
        </a:p>
      </dgm:t>
    </dgm:pt>
    <dgm:pt modelId="{A58B65BB-A264-483E-B280-292B92F729FD}" type="pres">
      <dgm:prSet presAssocID="{7704E9A2-8685-428E-8FFA-BECAF4F992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E96467-C703-44CC-8651-804FD942F385}" type="pres">
      <dgm:prSet presAssocID="{FA8C621B-9E04-48AC-AB88-E7C91A399CB7}" presName="root1" presStyleCnt="0"/>
      <dgm:spPr/>
    </dgm:pt>
    <dgm:pt modelId="{E01DEC14-C0F2-4AE6-893F-AC70D0600F9B}" type="pres">
      <dgm:prSet presAssocID="{FA8C621B-9E04-48AC-AB88-E7C91A399CB7}" presName="LevelOneTextNode" presStyleLbl="node0" presStyleIdx="0" presStyleCnt="1">
        <dgm:presLayoutVars>
          <dgm:chPref val="3"/>
        </dgm:presLayoutVars>
      </dgm:prSet>
      <dgm:spPr/>
    </dgm:pt>
    <dgm:pt modelId="{DC407923-C44D-4672-9D16-97DD6D4F40B8}" type="pres">
      <dgm:prSet presAssocID="{FA8C621B-9E04-48AC-AB88-E7C91A399CB7}" presName="level2hierChild" presStyleCnt="0"/>
      <dgm:spPr/>
    </dgm:pt>
    <dgm:pt modelId="{B3C1125A-A642-41D2-AD70-92BA4B9E13BC}" type="pres">
      <dgm:prSet presAssocID="{3418A954-04AB-4C21-AE18-D6272DA5DFEE}" presName="conn2-1" presStyleLbl="parChTrans1D2" presStyleIdx="0" presStyleCnt="2"/>
      <dgm:spPr/>
    </dgm:pt>
    <dgm:pt modelId="{C6335893-4837-4DFD-ACA5-2228F3BD12E5}" type="pres">
      <dgm:prSet presAssocID="{3418A954-04AB-4C21-AE18-D6272DA5DFEE}" presName="connTx" presStyleLbl="parChTrans1D2" presStyleIdx="0" presStyleCnt="2"/>
      <dgm:spPr/>
    </dgm:pt>
    <dgm:pt modelId="{3C4F619F-FE37-4927-884D-C1AC44293456}" type="pres">
      <dgm:prSet presAssocID="{7245B60C-2E28-4781-8CEF-97F9D39A0998}" presName="root2" presStyleCnt="0"/>
      <dgm:spPr/>
    </dgm:pt>
    <dgm:pt modelId="{4AAA42D3-6CD7-45A0-8E3B-C1C5CB1A1B54}" type="pres">
      <dgm:prSet presAssocID="{7245B60C-2E28-4781-8CEF-97F9D39A0998}" presName="LevelTwoTextNode" presStyleLbl="node2" presStyleIdx="0" presStyleCnt="2">
        <dgm:presLayoutVars>
          <dgm:chPref val="3"/>
        </dgm:presLayoutVars>
      </dgm:prSet>
      <dgm:spPr/>
    </dgm:pt>
    <dgm:pt modelId="{5CDA9645-19CC-43F1-9ACE-FA68530058AA}" type="pres">
      <dgm:prSet presAssocID="{7245B60C-2E28-4781-8CEF-97F9D39A0998}" presName="level3hierChild" presStyleCnt="0"/>
      <dgm:spPr/>
    </dgm:pt>
    <dgm:pt modelId="{D1C50BE0-AFA9-4143-B5B3-3C7372644C70}" type="pres">
      <dgm:prSet presAssocID="{3DAAA24D-531F-4CC2-A969-377D9A714E05}" presName="conn2-1" presStyleLbl="parChTrans1D3" presStyleIdx="0" presStyleCnt="2"/>
      <dgm:spPr/>
    </dgm:pt>
    <dgm:pt modelId="{110C54C9-D424-4C58-B8EB-134B2A74965C}" type="pres">
      <dgm:prSet presAssocID="{3DAAA24D-531F-4CC2-A969-377D9A714E05}" presName="connTx" presStyleLbl="parChTrans1D3" presStyleIdx="0" presStyleCnt="2"/>
      <dgm:spPr/>
    </dgm:pt>
    <dgm:pt modelId="{D325C194-53ED-484B-9329-C9046F8E4154}" type="pres">
      <dgm:prSet presAssocID="{0F8E726F-C907-4C22-A952-AE009898BA27}" presName="root2" presStyleCnt="0"/>
      <dgm:spPr/>
    </dgm:pt>
    <dgm:pt modelId="{8F47319C-BE7F-4583-A2EF-9BFE3D263F7C}" type="pres">
      <dgm:prSet presAssocID="{0F8E726F-C907-4C22-A952-AE009898BA27}" presName="LevelTwoTextNode" presStyleLbl="node3" presStyleIdx="0" presStyleCnt="2">
        <dgm:presLayoutVars>
          <dgm:chPref val="3"/>
        </dgm:presLayoutVars>
      </dgm:prSet>
      <dgm:spPr/>
    </dgm:pt>
    <dgm:pt modelId="{41E62E91-C613-4AC5-B89A-2EEED168F6F4}" type="pres">
      <dgm:prSet presAssocID="{0F8E726F-C907-4C22-A952-AE009898BA27}" presName="level3hierChild" presStyleCnt="0"/>
      <dgm:spPr/>
    </dgm:pt>
    <dgm:pt modelId="{AD8CF4C9-0EEF-4F2D-84DA-7BCF871BFD80}" type="pres">
      <dgm:prSet presAssocID="{6AFF258D-45F3-4C73-8426-D8B02240E2BC}" presName="conn2-1" presStyleLbl="parChTrans1D4" presStyleIdx="0" presStyleCnt="5"/>
      <dgm:spPr/>
    </dgm:pt>
    <dgm:pt modelId="{E37853DB-120F-48E0-BBF0-01D333701076}" type="pres">
      <dgm:prSet presAssocID="{6AFF258D-45F3-4C73-8426-D8B02240E2BC}" presName="connTx" presStyleLbl="parChTrans1D4" presStyleIdx="0" presStyleCnt="5"/>
      <dgm:spPr/>
    </dgm:pt>
    <dgm:pt modelId="{891DD067-DBF9-408D-AA97-1DBCC8866946}" type="pres">
      <dgm:prSet presAssocID="{E51F84BD-686F-4992-8FA6-914B365829C3}" presName="root2" presStyleCnt="0"/>
      <dgm:spPr/>
    </dgm:pt>
    <dgm:pt modelId="{495649AD-06B2-4571-884E-0641742A0BC7}" type="pres">
      <dgm:prSet presAssocID="{E51F84BD-686F-4992-8FA6-914B365829C3}" presName="LevelTwoTextNode" presStyleLbl="node4" presStyleIdx="0" presStyleCnt="5">
        <dgm:presLayoutVars>
          <dgm:chPref val="3"/>
        </dgm:presLayoutVars>
      </dgm:prSet>
      <dgm:spPr/>
    </dgm:pt>
    <dgm:pt modelId="{9533A436-8551-455F-A47D-12E593486BD1}" type="pres">
      <dgm:prSet presAssocID="{E51F84BD-686F-4992-8FA6-914B365829C3}" presName="level3hierChild" presStyleCnt="0"/>
      <dgm:spPr/>
    </dgm:pt>
    <dgm:pt modelId="{5AFDDE00-C1E8-4228-99FD-6EAECE34A719}" type="pres">
      <dgm:prSet presAssocID="{EB888F2D-32CE-4748-A206-951B80F8A611}" presName="conn2-1" presStyleLbl="parChTrans1D4" presStyleIdx="1" presStyleCnt="5"/>
      <dgm:spPr/>
    </dgm:pt>
    <dgm:pt modelId="{87EC51E5-E077-4143-ACE2-2E59D783FCB2}" type="pres">
      <dgm:prSet presAssocID="{EB888F2D-32CE-4748-A206-951B80F8A611}" presName="connTx" presStyleLbl="parChTrans1D4" presStyleIdx="1" presStyleCnt="5"/>
      <dgm:spPr/>
    </dgm:pt>
    <dgm:pt modelId="{CC2BA6FF-7A4A-42D6-87FC-BC362652A6E8}" type="pres">
      <dgm:prSet presAssocID="{14C92EED-9E0E-4373-9533-4D460993B125}" presName="root2" presStyleCnt="0"/>
      <dgm:spPr/>
    </dgm:pt>
    <dgm:pt modelId="{37CEC096-A0A1-4ECA-95D4-1E7D727763D6}" type="pres">
      <dgm:prSet presAssocID="{14C92EED-9E0E-4373-9533-4D460993B125}" presName="LevelTwoTextNode" presStyleLbl="node4" presStyleIdx="1" presStyleCnt="5">
        <dgm:presLayoutVars>
          <dgm:chPref val="3"/>
        </dgm:presLayoutVars>
      </dgm:prSet>
      <dgm:spPr/>
    </dgm:pt>
    <dgm:pt modelId="{79D1CDE8-2DB4-459F-8B7D-948431BFD3A6}" type="pres">
      <dgm:prSet presAssocID="{14C92EED-9E0E-4373-9533-4D460993B125}" presName="level3hierChild" presStyleCnt="0"/>
      <dgm:spPr/>
    </dgm:pt>
    <dgm:pt modelId="{E22D3847-5857-4396-ABB9-D973B6F5BC12}" type="pres">
      <dgm:prSet presAssocID="{6E118E2E-256E-45C4-ADFB-34796A57C430}" presName="conn2-1" presStyleLbl="parChTrans1D4" presStyleIdx="2" presStyleCnt="5"/>
      <dgm:spPr/>
    </dgm:pt>
    <dgm:pt modelId="{12CE19F0-46C8-4F10-8321-9628694BCBA8}" type="pres">
      <dgm:prSet presAssocID="{6E118E2E-256E-45C4-ADFB-34796A57C430}" presName="connTx" presStyleLbl="parChTrans1D4" presStyleIdx="2" presStyleCnt="5"/>
      <dgm:spPr/>
    </dgm:pt>
    <dgm:pt modelId="{4552EA15-0499-49E0-8ED9-13CA8AAD11D7}" type="pres">
      <dgm:prSet presAssocID="{23F3E095-157A-4291-B45D-E571102BD1B0}" presName="root2" presStyleCnt="0"/>
      <dgm:spPr/>
    </dgm:pt>
    <dgm:pt modelId="{1C1EAC5C-06B4-40E5-8F85-102324B2EC70}" type="pres">
      <dgm:prSet presAssocID="{23F3E095-157A-4291-B45D-E571102BD1B0}" presName="LevelTwoTextNode" presStyleLbl="node4" presStyleIdx="2" presStyleCnt="5">
        <dgm:presLayoutVars>
          <dgm:chPref val="3"/>
        </dgm:presLayoutVars>
      </dgm:prSet>
      <dgm:spPr/>
    </dgm:pt>
    <dgm:pt modelId="{0D713779-50A8-4B4D-B607-10BEA6F5A871}" type="pres">
      <dgm:prSet presAssocID="{23F3E095-157A-4291-B45D-E571102BD1B0}" presName="level3hierChild" presStyleCnt="0"/>
      <dgm:spPr/>
    </dgm:pt>
    <dgm:pt modelId="{3499CDE6-4005-4B96-B589-BB428360CCB9}" type="pres">
      <dgm:prSet presAssocID="{1B4D0AEB-0FBD-4509-AD43-CFB399C6E5D5}" presName="conn2-1" presStyleLbl="parChTrans1D4" presStyleIdx="3" presStyleCnt="5"/>
      <dgm:spPr/>
    </dgm:pt>
    <dgm:pt modelId="{AEB08895-C2E7-4FD8-8242-B824002C8D5F}" type="pres">
      <dgm:prSet presAssocID="{1B4D0AEB-0FBD-4509-AD43-CFB399C6E5D5}" presName="connTx" presStyleLbl="parChTrans1D4" presStyleIdx="3" presStyleCnt="5"/>
      <dgm:spPr/>
    </dgm:pt>
    <dgm:pt modelId="{A5A41737-86EA-4BEC-A60B-B8395DBCBD5F}" type="pres">
      <dgm:prSet presAssocID="{92E38F44-BFAA-4826-BC54-C37047F5D8E6}" presName="root2" presStyleCnt="0"/>
      <dgm:spPr/>
    </dgm:pt>
    <dgm:pt modelId="{650BCF0D-0B55-44BA-9788-4D25454DB142}" type="pres">
      <dgm:prSet presAssocID="{92E38F44-BFAA-4826-BC54-C37047F5D8E6}" presName="LevelTwoTextNode" presStyleLbl="node4" presStyleIdx="3" presStyleCnt="5">
        <dgm:presLayoutVars>
          <dgm:chPref val="3"/>
        </dgm:presLayoutVars>
      </dgm:prSet>
      <dgm:spPr/>
    </dgm:pt>
    <dgm:pt modelId="{826B15E1-D89E-4D19-9666-FF149D0813D4}" type="pres">
      <dgm:prSet presAssocID="{92E38F44-BFAA-4826-BC54-C37047F5D8E6}" presName="level3hierChild" presStyleCnt="0"/>
      <dgm:spPr/>
    </dgm:pt>
    <dgm:pt modelId="{B632912D-EC58-4838-A6E2-B7673A692484}" type="pres">
      <dgm:prSet presAssocID="{FE8E9BAD-5B3F-455C-A695-821DE639D660}" presName="conn2-1" presStyleLbl="parChTrans1D4" presStyleIdx="4" presStyleCnt="5"/>
      <dgm:spPr/>
    </dgm:pt>
    <dgm:pt modelId="{B1D10AF3-B18C-49B8-995E-FB0939CA2896}" type="pres">
      <dgm:prSet presAssocID="{FE8E9BAD-5B3F-455C-A695-821DE639D660}" presName="connTx" presStyleLbl="parChTrans1D4" presStyleIdx="4" presStyleCnt="5"/>
      <dgm:spPr/>
    </dgm:pt>
    <dgm:pt modelId="{0CF555A2-5946-4DBF-947C-FCC20536E647}" type="pres">
      <dgm:prSet presAssocID="{B5A8AE90-78C2-417C-878A-0F96D7DDAC48}" presName="root2" presStyleCnt="0"/>
      <dgm:spPr/>
    </dgm:pt>
    <dgm:pt modelId="{27891A6F-B17E-4DC3-AF8B-C16122CFB85B}" type="pres">
      <dgm:prSet presAssocID="{B5A8AE90-78C2-417C-878A-0F96D7DDAC48}" presName="LevelTwoTextNode" presStyleLbl="node4" presStyleIdx="4" presStyleCnt="5">
        <dgm:presLayoutVars>
          <dgm:chPref val="3"/>
        </dgm:presLayoutVars>
      </dgm:prSet>
      <dgm:spPr/>
    </dgm:pt>
    <dgm:pt modelId="{A4B4ADD6-60D5-4534-8D7F-8CDD1BED8E3F}" type="pres">
      <dgm:prSet presAssocID="{B5A8AE90-78C2-417C-878A-0F96D7DDAC48}" presName="level3hierChild" presStyleCnt="0"/>
      <dgm:spPr/>
    </dgm:pt>
    <dgm:pt modelId="{41C6AEF4-F4AA-4D48-840D-B2CBA41DF23A}" type="pres">
      <dgm:prSet presAssocID="{1B8F6BAD-23DB-45B8-8F0B-C4676730F0B2}" presName="conn2-1" presStyleLbl="parChTrans1D3" presStyleIdx="1" presStyleCnt="2"/>
      <dgm:spPr/>
    </dgm:pt>
    <dgm:pt modelId="{37848814-0B17-4416-9966-965BEE3777A3}" type="pres">
      <dgm:prSet presAssocID="{1B8F6BAD-23DB-45B8-8F0B-C4676730F0B2}" presName="connTx" presStyleLbl="parChTrans1D3" presStyleIdx="1" presStyleCnt="2"/>
      <dgm:spPr/>
    </dgm:pt>
    <dgm:pt modelId="{9F6F65F7-C8EA-4144-A89A-C4E5805CFC7F}" type="pres">
      <dgm:prSet presAssocID="{1E5B7D63-F8DE-40BA-9BCF-D20B24FE3F8C}" presName="root2" presStyleCnt="0"/>
      <dgm:spPr/>
    </dgm:pt>
    <dgm:pt modelId="{5C2162B5-FC04-4163-824F-20EA8122D4AD}" type="pres">
      <dgm:prSet presAssocID="{1E5B7D63-F8DE-40BA-9BCF-D20B24FE3F8C}" presName="LevelTwoTextNode" presStyleLbl="node3" presStyleIdx="1" presStyleCnt="2">
        <dgm:presLayoutVars>
          <dgm:chPref val="3"/>
        </dgm:presLayoutVars>
      </dgm:prSet>
      <dgm:spPr/>
    </dgm:pt>
    <dgm:pt modelId="{4FBF5FFD-398D-4966-A6F3-37E3062AC751}" type="pres">
      <dgm:prSet presAssocID="{1E5B7D63-F8DE-40BA-9BCF-D20B24FE3F8C}" presName="level3hierChild" presStyleCnt="0"/>
      <dgm:spPr/>
    </dgm:pt>
    <dgm:pt modelId="{EE7E7E58-21C8-4EB2-B469-34097929EABB}" type="pres">
      <dgm:prSet presAssocID="{C269FE40-818E-4625-9C83-B076DF51CB43}" presName="conn2-1" presStyleLbl="parChTrans1D2" presStyleIdx="1" presStyleCnt="2"/>
      <dgm:spPr/>
    </dgm:pt>
    <dgm:pt modelId="{67E09E8F-0AB2-4D0A-9214-A5736A7ACE13}" type="pres">
      <dgm:prSet presAssocID="{C269FE40-818E-4625-9C83-B076DF51CB43}" presName="connTx" presStyleLbl="parChTrans1D2" presStyleIdx="1" presStyleCnt="2"/>
      <dgm:spPr/>
    </dgm:pt>
    <dgm:pt modelId="{DDF934B0-D38A-4DD5-8309-6BA975EEDE74}" type="pres">
      <dgm:prSet presAssocID="{62BF5D54-B081-4050-B658-6A322B6F1070}" presName="root2" presStyleCnt="0"/>
      <dgm:spPr/>
    </dgm:pt>
    <dgm:pt modelId="{D522AD26-ACF4-41F8-BE2F-D8B26F87161C}" type="pres">
      <dgm:prSet presAssocID="{62BF5D54-B081-4050-B658-6A322B6F1070}" presName="LevelTwoTextNode" presStyleLbl="node2" presStyleIdx="1" presStyleCnt="2">
        <dgm:presLayoutVars>
          <dgm:chPref val="3"/>
        </dgm:presLayoutVars>
      </dgm:prSet>
      <dgm:spPr/>
    </dgm:pt>
    <dgm:pt modelId="{05999D43-DDDC-4401-A00F-0DDABCBEE46E}" type="pres">
      <dgm:prSet presAssocID="{62BF5D54-B081-4050-B658-6A322B6F1070}" presName="level3hierChild" presStyleCnt="0"/>
      <dgm:spPr/>
    </dgm:pt>
  </dgm:ptLst>
  <dgm:cxnLst>
    <dgm:cxn modelId="{CCA63B00-D26F-46BA-9359-6446EA552068}" type="presOf" srcId="{1B4D0AEB-0FBD-4509-AD43-CFB399C6E5D5}" destId="{3499CDE6-4005-4B96-B589-BB428360CCB9}" srcOrd="0" destOrd="0" presId="urn:microsoft.com/office/officeart/2005/8/layout/hierarchy2"/>
    <dgm:cxn modelId="{593C2E0C-346F-423D-9EEB-CF6D2A384CF3}" type="presOf" srcId="{6E118E2E-256E-45C4-ADFB-34796A57C430}" destId="{E22D3847-5857-4396-ABB9-D973B6F5BC12}" srcOrd="0" destOrd="0" presId="urn:microsoft.com/office/officeart/2005/8/layout/hierarchy2"/>
    <dgm:cxn modelId="{6BF0750C-C2E0-4B8E-BCCC-EC468CEB9734}" type="presOf" srcId="{B5A8AE90-78C2-417C-878A-0F96D7DDAC48}" destId="{27891A6F-B17E-4DC3-AF8B-C16122CFB85B}" srcOrd="0" destOrd="0" presId="urn:microsoft.com/office/officeart/2005/8/layout/hierarchy2"/>
    <dgm:cxn modelId="{910FFC17-1FBC-4328-A26A-7F20E67B3C78}" type="presOf" srcId="{FE8E9BAD-5B3F-455C-A695-821DE639D660}" destId="{B1D10AF3-B18C-49B8-995E-FB0939CA2896}" srcOrd="1" destOrd="0" presId="urn:microsoft.com/office/officeart/2005/8/layout/hierarchy2"/>
    <dgm:cxn modelId="{4D8E7F1F-4D4C-4E65-A4D2-7C83665013C2}" srcId="{0F8E726F-C907-4C22-A952-AE009898BA27}" destId="{E51F84BD-686F-4992-8FA6-914B365829C3}" srcOrd="0" destOrd="0" parTransId="{6AFF258D-45F3-4C73-8426-D8B02240E2BC}" sibTransId="{28CE52D4-31B5-41F0-A4BC-563E5A2D2654}"/>
    <dgm:cxn modelId="{7EDCDA27-B0A9-471E-A53B-01560477E7A0}" srcId="{14C92EED-9E0E-4373-9533-4D460993B125}" destId="{92E38F44-BFAA-4826-BC54-C37047F5D8E6}" srcOrd="1" destOrd="0" parTransId="{1B4D0AEB-0FBD-4509-AD43-CFB399C6E5D5}" sibTransId="{18D76E4E-0823-40E8-8B8D-D29690FF2202}"/>
    <dgm:cxn modelId="{A7171832-A42D-4E27-9201-30BF1A473FEF}" type="presOf" srcId="{1B8F6BAD-23DB-45B8-8F0B-C4676730F0B2}" destId="{37848814-0B17-4416-9966-965BEE3777A3}" srcOrd="1" destOrd="0" presId="urn:microsoft.com/office/officeart/2005/8/layout/hierarchy2"/>
    <dgm:cxn modelId="{69213835-D1E8-4F97-A701-E10F517E3BC7}" srcId="{7245B60C-2E28-4781-8CEF-97F9D39A0998}" destId="{1E5B7D63-F8DE-40BA-9BCF-D20B24FE3F8C}" srcOrd="1" destOrd="0" parTransId="{1B8F6BAD-23DB-45B8-8F0B-C4676730F0B2}" sibTransId="{3D8675C5-18DD-45C2-A0A6-637A818966C3}"/>
    <dgm:cxn modelId="{5FDC0D3D-96F6-4E08-B380-B4D2ABFEAC7C}" type="presOf" srcId="{FE8E9BAD-5B3F-455C-A695-821DE639D660}" destId="{B632912D-EC58-4838-A6E2-B7673A692484}" srcOrd="0" destOrd="0" presId="urn:microsoft.com/office/officeart/2005/8/layout/hierarchy2"/>
    <dgm:cxn modelId="{EB57C55C-6F95-48F3-92CF-E0080716A4E7}" type="presOf" srcId="{6AFF258D-45F3-4C73-8426-D8B02240E2BC}" destId="{E37853DB-120F-48E0-BBF0-01D333701076}" srcOrd="1" destOrd="0" presId="urn:microsoft.com/office/officeart/2005/8/layout/hierarchy2"/>
    <dgm:cxn modelId="{CE1AAF45-543E-4FCE-80FD-58DD38BFAA82}" type="presOf" srcId="{1B8F6BAD-23DB-45B8-8F0B-C4676730F0B2}" destId="{41C6AEF4-F4AA-4D48-840D-B2CBA41DF23A}" srcOrd="0" destOrd="0" presId="urn:microsoft.com/office/officeart/2005/8/layout/hierarchy2"/>
    <dgm:cxn modelId="{BD390067-1F6E-4B56-B522-3F83F38D950E}" type="presOf" srcId="{14C92EED-9E0E-4373-9533-4D460993B125}" destId="{37CEC096-A0A1-4ECA-95D4-1E7D727763D6}" srcOrd="0" destOrd="0" presId="urn:microsoft.com/office/officeart/2005/8/layout/hierarchy2"/>
    <dgm:cxn modelId="{52D1AF6B-CED3-4279-846D-E319131C9C76}" type="presOf" srcId="{0F8E726F-C907-4C22-A952-AE009898BA27}" destId="{8F47319C-BE7F-4583-A2EF-9BFE3D263F7C}" srcOrd="0" destOrd="0" presId="urn:microsoft.com/office/officeart/2005/8/layout/hierarchy2"/>
    <dgm:cxn modelId="{9926306C-0503-498E-8630-C6D8906B7107}" type="presOf" srcId="{C269FE40-818E-4625-9C83-B076DF51CB43}" destId="{EE7E7E58-21C8-4EB2-B469-34097929EABB}" srcOrd="0" destOrd="0" presId="urn:microsoft.com/office/officeart/2005/8/layout/hierarchy2"/>
    <dgm:cxn modelId="{D4331654-C5C1-4850-8969-6B7658E28F86}" type="presOf" srcId="{E51F84BD-686F-4992-8FA6-914B365829C3}" destId="{495649AD-06B2-4571-884E-0641742A0BC7}" srcOrd="0" destOrd="0" presId="urn:microsoft.com/office/officeart/2005/8/layout/hierarchy2"/>
    <dgm:cxn modelId="{84E43C57-3C1C-4B59-9DD6-0E55C1A549D1}" type="presOf" srcId="{EB888F2D-32CE-4748-A206-951B80F8A611}" destId="{5AFDDE00-C1E8-4228-99FD-6EAECE34A719}" srcOrd="0" destOrd="0" presId="urn:microsoft.com/office/officeart/2005/8/layout/hierarchy2"/>
    <dgm:cxn modelId="{D0D06181-731C-4563-BB99-81CA360978F5}" type="presOf" srcId="{6E118E2E-256E-45C4-ADFB-34796A57C430}" destId="{12CE19F0-46C8-4F10-8321-9628694BCBA8}" srcOrd="1" destOrd="0" presId="urn:microsoft.com/office/officeart/2005/8/layout/hierarchy2"/>
    <dgm:cxn modelId="{BB7E8885-8BB8-430D-8DCF-FE52878B8E8B}" type="presOf" srcId="{3418A954-04AB-4C21-AE18-D6272DA5DFEE}" destId="{C6335893-4837-4DFD-ACA5-2228F3BD12E5}" srcOrd="1" destOrd="0" presId="urn:microsoft.com/office/officeart/2005/8/layout/hierarchy2"/>
    <dgm:cxn modelId="{9EF79787-8D4E-492A-B612-06389AA656AA}" type="presOf" srcId="{6AFF258D-45F3-4C73-8426-D8B02240E2BC}" destId="{AD8CF4C9-0EEF-4F2D-84DA-7BCF871BFD80}" srcOrd="0" destOrd="0" presId="urn:microsoft.com/office/officeart/2005/8/layout/hierarchy2"/>
    <dgm:cxn modelId="{0C176988-8F6F-432B-B0A5-8C2C404D54F6}" type="presOf" srcId="{62BF5D54-B081-4050-B658-6A322B6F1070}" destId="{D522AD26-ACF4-41F8-BE2F-D8B26F87161C}" srcOrd="0" destOrd="0" presId="urn:microsoft.com/office/officeart/2005/8/layout/hierarchy2"/>
    <dgm:cxn modelId="{0CE3018C-16B2-43B9-A742-463799C769B7}" type="presOf" srcId="{23F3E095-157A-4291-B45D-E571102BD1B0}" destId="{1C1EAC5C-06B4-40E5-8F85-102324B2EC70}" srcOrd="0" destOrd="0" presId="urn:microsoft.com/office/officeart/2005/8/layout/hierarchy2"/>
    <dgm:cxn modelId="{4BBD0C91-12B7-4391-A435-9913A2C512F8}" type="presOf" srcId="{7245B60C-2E28-4781-8CEF-97F9D39A0998}" destId="{4AAA42D3-6CD7-45A0-8E3B-C1C5CB1A1B54}" srcOrd="0" destOrd="0" presId="urn:microsoft.com/office/officeart/2005/8/layout/hierarchy2"/>
    <dgm:cxn modelId="{649760A5-BEF6-4751-BDC6-55BD82C5EC16}" type="presOf" srcId="{FA8C621B-9E04-48AC-AB88-E7C91A399CB7}" destId="{E01DEC14-C0F2-4AE6-893F-AC70D0600F9B}" srcOrd="0" destOrd="0" presId="urn:microsoft.com/office/officeart/2005/8/layout/hierarchy2"/>
    <dgm:cxn modelId="{1DABC3A5-9553-4553-BDB9-A2795A4E45B7}" srcId="{FA8C621B-9E04-48AC-AB88-E7C91A399CB7}" destId="{7245B60C-2E28-4781-8CEF-97F9D39A0998}" srcOrd="0" destOrd="0" parTransId="{3418A954-04AB-4C21-AE18-D6272DA5DFEE}" sibTransId="{D51BB961-4760-4272-98DE-1B8156E863B8}"/>
    <dgm:cxn modelId="{96237DA7-31D2-4323-AAAA-FD2D53C76CC4}" srcId="{0F8E726F-C907-4C22-A952-AE009898BA27}" destId="{B5A8AE90-78C2-417C-878A-0F96D7DDAC48}" srcOrd="1" destOrd="0" parTransId="{FE8E9BAD-5B3F-455C-A695-821DE639D660}" sibTransId="{840D9108-A2BD-49DC-A40E-FE69023CA39F}"/>
    <dgm:cxn modelId="{8B7231B0-9019-4C3A-9E6B-DEF3DFB6219E}" srcId="{7245B60C-2E28-4781-8CEF-97F9D39A0998}" destId="{0F8E726F-C907-4C22-A952-AE009898BA27}" srcOrd="0" destOrd="0" parTransId="{3DAAA24D-531F-4CC2-A969-377D9A714E05}" sibTransId="{4AF3F693-9322-4489-ADD7-A875F3DE7AE5}"/>
    <dgm:cxn modelId="{2223C1B3-6D33-4B5A-90CC-F54DE6C912D4}" type="presOf" srcId="{EB888F2D-32CE-4748-A206-951B80F8A611}" destId="{87EC51E5-E077-4143-ACE2-2E59D783FCB2}" srcOrd="1" destOrd="0" presId="urn:microsoft.com/office/officeart/2005/8/layout/hierarchy2"/>
    <dgm:cxn modelId="{943085B4-4951-4D91-A017-F4E83D6D47F2}" type="presOf" srcId="{1B4D0AEB-0FBD-4509-AD43-CFB399C6E5D5}" destId="{AEB08895-C2E7-4FD8-8242-B824002C8D5F}" srcOrd="1" destOrd="0" presId="urn:microsoft.com/office/officeart/2005/8/layout/hierarchy2"/>
    <dgm:cxn modelId="{03660AB9-8288-420E-82C9-7ECABE982306}" srcId="{FA8C621B-9E04-48AC-AB88-E7C91A399CB7}" destId="{62BF5D54-B081-4050-B658-6A322B6F1070}" srcOrd="1" destOrd="0" parTransId="{C269FE40-818E-4625-9C83-B076DF51CB43}" sibTransId="{2D1ACCD2-FAED-4089-91B5-64A73CB31A19}"/>
    <dgm:cxn modelId="{B698F4BF-5DB5-45E2-BB96-6FC9CA89CFFD}" type="presOf" srcId="{92E38F44-BFAA-4826-BC54-C37047F5D8E6}" destId="{650BCF0D-0B55-44BA-9788-4D25454DB142}" srcOrd="0" destOrd="0" presId="urn:microsoft.com/office/officeart/2005/8/layout/hierarchy2"/>
    <dgm:cxn modelId="{ECC0C3C5-E212-4D88-9A10-A123F5010E91}" type="presOf" srcId="{7704E9A2-8685-428E-8FFA-BECAF4F992F6}" destId="{A58B65BB-A264-483E-B280-292B92F729FD}" srcOrd="0" destOrd="0" presId="urn:microsoft.com/office/officeart/2005/8/layout/hierarchy2"/>
    <dgm:cxn modelId="{0F25D6D1-97FC-4E3C-BA22-1055EEE4F283}" type="presOf" srcId="{3DAAA24D-531F-4CC2-A969-377D9A714E05}" destId="{110C54C9-D424-4C58-B8EB-134B2A74965C}" srcOrd="1" destOrd="0" presId="urn:microsoft.com/office/officeart/2005/8/layout/hierarchy2"/>
    <dgm:cxn modelId="{A50404DC-5FE6-4657-AF46-677FD3B2B014}" type="presOf" srcId="{1E5B7D63-F8DE-40BA-9BCF-D20B24FE3F8C}" destId="{5C2162B5-FC04-4163-824F-20EA8122D4AD}" srcOrd="0" destOrd="0" presId="urn:microsoft.com/office/officeart/2005/8/layout/hierarchy2"/>
    <dgm:cxn modelId="{C96C7DE0-818F-4281-9226-F10A48955820}" type="presOf" srcId="{C269FE40-818E-4625-9C83-B076DF51CB43}" destId="{67E09E8F-0AB2-4D0A-9214-A5736A7ACE13}" srcOrd="1" destOrd="0" presId="urn:microsoft.com/office/officeart/2005/8/layout/hierarchy2"/>
    <dgm:cxn modelId="{DDFE11E3-2967-4359-908C-6F5D60BDC880}" type="presOf" srcId="{3DAAA24D-531F-4CC2-A969-377D9A714E05}" destId="{D1C50BE0-AFA9-4143-B5B3-3C7372644C70}" srcOrd="0" destOrd="0" presId="urn:microsoft.com/office/officeart/2005/8/layout/hierarchy2"/>
    <dgm:cxn modelId="{7D7ECDE4-1CA2-48A7-B2FC-4E71AB0D481C}" srcId="{E51F84BD-686F-4992-8FA6-914B365829C3}" destId="{14C92EED-9E0E-4373-9533-4D460993B125}" srcOrd="0" destOrd="0" parTransId="{EB888F2D-32CE-4748-A206-951B80F8A611}" sibTransId="{822C4B25-0DE6-4943-87CD-3BC9F7F5D93F}"/>
    <dgm:cxn modelId="{348ED7E8-B435-4846-95FD-FAEC1BE9DB6D}" srcId="{14C92EED-9E0E-4373-9533-4D460993B125}" destId="{23F3E095-157A-4291-B45D-E571102BD1B0}" srcOrd="0" destOrd="0" parTransId="{6E118E2E-256E-45C4-ADFB-34796A57C430}" sibTransId="{59FA7152-AD46-48ED-B6B4-0D1CD78F1A46}"/>
    <dgm:cxn modelId="{DE6F7AF2-F0EC-433E-B4FB-2902DE601D30}" type="presOf" srcId="{3418A954-04AB-4C21-AE18-D6272DA5DFEE}" destId="{B3C1125A-A642-41D2-AD70-92BA4B9E13BC}" srcOrd="0" destOrd="0" presId="urn:microsoft.com/office/officeart/2005/8/layout/hierarchy2"/>
    <dgm:cxn modelId="{5D81BCF7-6BBE-4CA3-89CD-6D20922780BC}" srcId="{7704E9A2-8685-428E-8FFA-BECAF4F992F6}" destId="{FA8C621B-9E04-48AC-AB88-E7C91A399CB7}" srcOrd="0" destOrd="0" parTransId="{1C267EAE-74BE-4378-BB82-A11414CDEDF5}" sibTransId="{BBF3CA3D-CA9B-4FBD-9BC3-E2E3C695B69D}"/>
    <dgm:cxn modelId="{7B82163C-02A6-4DE2-BEF1-87B5683DBA24}" type="presParOf" srcId="{A58B65BB-A264-483E-B280-292B92F729FD}" destId="{01E96467-C703-44CC-8651-804FD942F385}" srcOrd="0" destOrd="0" presId="urn:microsoft.com/office/officeart/2005/8/layout/hierarchy2"/>
    <dgm:cxn modelId="{9637FB23-9B8F-481F-B8A5-61D66119E86A}" type="presParOf" srcId="{01E96467-C703-44CC-8651-804FD942F385}" destId="{E01DEC14-C0F2-4AE6-893F-AC70D0600F9B}" srcOrd="0" destOrd="0" presId="urn:microsoft.com/office/officeart/2005/8/layout/hierarchy2"/>
    <dgm:cxn modelId="{C762AFF6-91A5-43E5-9378-A7D94B678E39}" type="presParOf" srcId="{01E96467-C703-44CC-8651-804FD942F385}" destId="{DC407923-C44D-4672-9D16-97DD6D4F40B8}" srcOrd="1" destOrd="0" presId="urn:microsoft.com/office/officeart/2005/8/layout/hierarchy2"/>
    <dgm:cxn modelId="{0EA070D8-E4BB-456C-A7C0-6FE93ABAD19D}" type="presParOf" srcId="{DC407923-C44D-4672-9D16-97DD6D4F40B8}" destId="{B3C1125A-A642-41D2-AD70-92BA4B9E13BC}" srcOrd="0" destOrd="0" presId="urn:microsoft.com/office/officeart/2005/8/layout/hierarchy2"/>
    <dgm:cxn modelId="{B66480F7-50BE-4D3D-8138-66E0316AA0F3}" type="presParOf" srcId="{B3C1125A-A642-41D2-AD70-92BA4B9E13BC}" destId="{C6335893-4837-4DFD-ACA5-2228F3BD12E5}" srcOrd="0" destOrd="0" presId="urn:microsoft.com/office/officeart/2005/8/layout/hierarchy2"/>
    <dgm:cxn modelId="{399F3C84-A63B-4CC9-AA19-754722794DED}" type="presParOf" srcId="{DC407923-C44D-4672-9D16-97DD6D4F40B8}" destId="{3C4F619F-FE37-4927-884D-C1AC44293456}" srcOrd="1" destOrd="0" presId="urn:microsoft.com/office/officeart/2005/8/layout/hierarchy2"/>
    <dgm:cxn modelId="{0044046A-631A-4259-95FB-66F782D4CB36}" type="presParOf" srcId="{3C4F619F-FE37-4927-884D-C1AC44293456}" destId="{4AAA42D3-6CD7-45A0-8E3B-C1C5CB1A1B54}" srcOrd="0" destOrd="0" presId="urn:microsoft.com/office/officeart/2005/8/layout/hierarchy2"/>
    <dgm:cxn modelId="{E2C0CD0B-4510-4FAF-B487-7DAFCE39FD30}" type="presParOf" srcId="{3C4F619F-FE37-4927-884D-C1AC44293456}" destId="{5CDA9645-19CC-43F1-9ACE-FA68530058AA}" srcOrd="1" destOrd="0" presId="urn:microsoft.com/office/officeart/2005/8/layout/hierarchy2"/>
    <dgm:cxn modelId="{7F757365-7C71-4E02-8C69-3FD411D33686}" type="presParOf" srcId="{5CDA9645-19CC-43F1-9ACE-FA68530058AA}" destId="{D1C50BE0-AFA9-4143-B5B3-3C7372644C70}" srcOrd="0" destOrd="0" presId="urn:microsoft.com/office/officeart/2005/8/layout/hierarchy2"/>
    <dgm:cxn modelId="{13D485E8-5FCC-460B-8432-F367B5CCDE4A}" type="presParOf" srcId="{D1C50BE0-AFA9-4143-B5B3-3C7372644C70}" destId="{110C54C9-D424-4C58-B8EB-134B2A74965C}" srcOrd="0" destOrd="0" presId="urn:microsoft.com/office/officeart/2005/8/layout/hierarchy2"/>
    <dgm:cxn modelId="{AA7E85E8-402F-4805-89E9-F2A340383A41}" type="presParOf" srcId="{5CDA9645-19CC-43F1-9ACE-FA68530058AA}" destId="{D325C194-53ED-484B-9329-C9046F8E4154}" srcOrd="1" destOrd="0" presId="urn:microsoft.com/office/officeart/2005/8/layout/hierarchy2"/>
    <dgm:cxn modelId="{983ACD1D-332F-4DAA-8D1D-8074EBC585A6}" type="presParOf" srcId="{D325C194-53ED-484B-9329-C9046F8E4154}" destId="{8F47319C-BE7F-4583-A2EF-9BFE3D263F7C}" srcOrd="0" destOrd="0" presId="urn:microsoft.com/office/officeart/2005/8/layout/hierarchy2"/>
    <dgm:cxn modelId="{FA50B115-5A07-40AB-9AF3-A9FAFBF4775D}" type="presParOf" srcId="{D325C194-53ED-484B-9329-C9046F8E4154}" destId="{41E62E91-C613-4AC5-B89A-2EEED168F6F4}" srcOrd="1" destOrd="0" presId="urn:microsoft.com/office/officeart/2005/8/layout/hierarchy2"/>
    <dgm:cxn modelId="{3E7A2073-1F51-4773-95BE-29564F8B8781}" type="presParOf" srcId="{41E62E91-C613-4AC5-B89A-2EEED168F6F4}" destId="{AD8CF4C9-0EEF-4F2D-84DA-7BCF871BFD80}" srcOrd="0" destOrd="0" presId="urn:microsoft.com/office/officeart/2005/8/layout/hierarchy2"/>
    <dgm:cxn modelId="{12756582-BB83-4CE0-8898-68361FD8E9A9}" type="presParOf" srcId="{AD8CF4C9-0EEF-4F2D-84DA-7BCF871BFD80}" destId="{E37853DB-120F-48E0-BBF0-01D333701076}" srcOrd="0" destOrd="0" presId="urn:microsoft.com/office/officeart/2005/8/layout/hierarchy2"/>
    <dgm:cxn modelId="{3433130A-B872-4056-A1B0-AED12D9A751E}" type="presParOf" srcId="{41E62E91-C613-4AC5-B89A-2EEED168F6F4}" destId="{891DD067-DBF9-408D-AA97-1DBCC8866946}" srcOrd="1" destOrd="0" presId="urn:microsoft.com/office/officeart/2005/8/layout/hierarchy2"/>
    <dgm:cxn modelId="{91FA8680-1C5E-4FCB-8904-7DD83DE2A34E}" type="presParOf" srcId="{891DD067-DBF9-408D-AA97-1DBCC8866946}" destId="{495649AD-06B2-4571-884E-0641742A0BC7}" srcOrd="0" destOrd="0" presId="urn:microsoft.com/office/officeart/2005/8/layout/hierarchy2"/>
    <dgm:cxn modelId="{3B63E850-C7DB-4272-812A-0A7C17AE7F16}" type="presParOf" srcId="{891DD067-DBF9-408D-AA97-1DBCC8866946}" destId="{9533A436-8551-455F-A47D-12E593486BD1}" srcOrd="1" destOrd="0" presId="urn:microsoft.com/office/officeart/2005/8/layout/hierarchy2"/>
    <dgm:cxn modelId="{ADBF6F5A-F94A-426F-9EB5-D2E262FC1462}" type="presParOf" srcId="{9533A436-8551-455F-A47D-12E593486BD1}" destId="{5AFDDE00-C1E8-4228-99FD-6EAECE34A719}" srcOrd="0" destOrd="0" presId="urn:microsoft.com/office/officeart/2005/8/layout/hierarchy2"/>
    <dgm:cxn modelId="{2A77995C-40D0-43FD-BCAE-88133F2F2B29}" type="presParOf" srcId="{5AFDDE00-C1E8-4228-99FD-6EAECE34A719}" destId="{87EC51E5-E077-4143-ACE2-2E59D783FCB2}" srcOrd="0" destOrd="0" presId="urn:microsoft.com/office/officeart/2005/8/layout/hierarchy2"/>
    <dgm:cxn modelId="{444B30E9-097C-418D-AE3C-1775C9F8BDE2}" type="presParOf" srcId="{9533A436-8551-455F-A47D-12E593486BD1}" destId="{CC2BA6FF-7A4A-42D6-87FC-BC362652A6E8}" srcOrd="1" destOrd="0" presId="urn:microsoft.com/office/officeart/2005/8/layout/hierarchy2"/>
    <dgm:cxn modelId="{FD6BD94F-9A15-40D8-B681-021A13F7A5F0}" type="presParOf" srcId="{CC2BA6FF-7A4A-42D6-87FC-BC362652A6E8}" destId="{37CEC096-A0A1-4ECA-95D4-1E7D727763D6}" srcOrd="0" destOrd="0" presId="urn:microsoft.com/office/officeart/2005/8/layout/hierarchy2"/>
    <dgm:cxn modelId="{0677A0D9-7EC9-4E8D-BCAD-1FA1DF77D581}" type="presParOf" srcId="{CC2BA6FF-7A4A-42D6-87FC-BC362652A6E8}" destId="{79D1CDE8-2DB4-459F-8B7D-948431BFD3A6}" srcOrd="1" destOrd="0" presId="urn:microsoft.com/office/officeart/2005/8/layout/hierarchy2"/>
    <dgm:cxn modelId="{DA85C1C2-E781-46B4-BFE9-E8978D81A51E}" type="presParOf" srcId="{79D1CDE8-2DB4-459F-8B7D-948431BFD3A6}" destId="{E22D3847-5857-4396-ABB9-D973B6F5BC12}" srcOrd="0" destOrd="0" presId="urn:microsoft.com/office/officeart/2005/8/layout/hierarchy2"/>
    <dgm:cxn modelId="{5B851DDF-597D-4409-BA6B-80EBCC40BDE5}" type="presParOf" srcId="{E22D3847-5857-4396-ABB9-D973B6F5BC12}" destId="{12CE19F0-46C8-4F10-8321-9628694BCBA8}" srcOrd="0" destOrd="0" presId="urn:microsoft.com/office/officeart/2005/8/layout/hierarchy2"/>
    <dgm:cxn modelId="{4F161054-FAAF-4919-9242-0F0FBACBA6BA}" type="presParOf" srcId="{79D1CDE8-2DB4-459F-8B7D-948431BFD3A6}" destId="{4552EA15-0499-49E0-8ED9-13CA8AAD11D7}" srcOrd="1" destOrd="0" presId="urn:microsoft.com/office/officeart/2005/8/layout/hierarchy2"/>
    <dgm:cxn modelId="{242B92EB-E131-4283-957F-9025E2F4D6B7}" type="presParOf" srcId="{4552EA15-0499-49E0-8ED9-13CA8AAD11D7}" destId="{1C1EAC5C-06B4-40E5-8F85-102324B2EC70}" srcOrd="0" destOrd="0" presId="urn:microsoft.com/office/officeart/2005/8/layout/hierarchy2"/>
    <dgm:cxn modelId="{F7AD0DFA-2BD3-405E-99C1-1AE3B6790CBA}" type="presParOf" srcId="{4552EA15-0499-49E0-8ED9-13CA8AAD11D7}" destId="{0D713779-50A8-4B4D-B607-10BEA6F5A871}" srcOrd="1" destOrd="0" presId="urn:microsoft.com/office/officeart/2005/8/layout/hierarchy2"/>
    <dgm:cxn modelId="{88D75B64-060B-4B5F-8BA2-403281D65CBF}" type="presParOf" srcId="{79D1CDE8-2DB4-459F-8B7D-948431BFD3A6}" destId="{3499CDE6-4005-4B96-B589-BB428360CCB9}" srcOrd="2" destOrd="0" presId="urn:microsoft.com/office/officeart/2005/8/layout/hierarchy2"/>
    <dgm:cxn modelId="{3DFDA9CC-678D-45D6-93CA-4037E1C00F9E}" type="presParOf" srcId="{3499CDE6-4005-4B96-B589-BB428360CCB9}" destId="{AEB08895-C2E7-4FD8-8242-B824002C8D5F}" srcOrd="0" destOrd="0" presId="urn:microsoft.com/office/officeart/2005/8/layout/hierarchy2"/>
    <dgm:cxn modelId="{F597DA2E-AC86-4A8A-BE74-BA724AF1F834}" type="presParOf" srcId="{79D1CDE8-2DB4-459F-8B7D-948431BFD3A6}" destId="{A5A41737-86EA-4BEC-A60B-B8395DBCBD5F}" srcOrd="3" destOrd="0" presId="urn:microsoft.com/office/officeart/2005/8/layout/hierarchy2"/>
    <dgm:cxn modelId="{5419063D-8DD0-42A4-BEB1-6D3C90E2995E}" type="presParOf" srcId="{A5A41737-86EA-4BEC-A60B-B8395DBCBD5F}" destId="{650BCF0D-0B55-44BA-9788-4D25454DB142}" srcOrd="0" destOrd="0" presId="urn:microsoft.com/office/officeart/2005/8/layout/hierarchy2"/>
    <dgm:cxn modelId="{BA01AF44-9D63-40A9-8AAE-5ED959378A14}" type="presParOf" srcId="{A5A41737-86EA-4BEC-A60B-B8395DBCBD5F}" destId="{826B15E1-D89E-4D19-9666-FF149D0813D4}" srcOrd="1" destOrd="0" presId="urn:microsoft.com/office/officeart/2005/8/layout/hierarchy2"/>
    <dgm:cxn modelId="{06B79C25-4B3D-48FE-BDA2-D3AB88F87654}" type="presParOf" srcId="{41E62E91-C613-4AC5-B89A-2EEED168F6F4}" destId="{B632912D-EC58-4838-A6E2-B7673A692484}" srcOrd="2" destOrd="0" presId="urn:microsoft.com/office/officeart/2005/8/layout/hierarchy2"/>
    <dgm:cxn modelId="{1C929BFB-ED36-4D27-8A20-5B85326DA91F}" type="presParOf" srcId="{B632912D-EC58-4838-A6E2-B7673A692484}" destId="{B1D10AF3-B18C-49B8-995E-FB0939CA2896}" srcOrd="0" destOrd="0" presId="urn:microsoft.com/office/officeart/2005/8/layout/hierarchy2"/>
    <dgm:cxn modelId="{E49B06DF-0AF4-46CC-B527-F6E38804F38C}" type="presParOf" srcId="{41E62E91-C613-4AC5-B89A-2EEED168F6F4}" destId="{0CF555A2-5946-4DBF-947C-FCC20536E647}" srcOrd="3" destOrd="0" presId="urn:microsoft.com/office/officeart/2005/8/layout/hierarchy2"/>
    <dgm:cxn modelId="{E90EA0EC-E039-499B-8B7A-073115BF249E}" type="presParOf" srcId="{0CF555A2-5946-4DBF-947C-FCC20536E647}" destId="{27891A6F-B17E-4DC3-AF8B-C16122CFB85B}" srcOrd="0" destOrd="0" presId="urn:microsoft.com/office/officeart/2005/8/layout/hierarchy2"/>
    <dgm:cxn modelId="{096FDF93-BBEC-4F19-9DDF-E607541C5345}" type="presParOf" srcId="{0CF555A2-5946-4DBF-947C-FCC20536E647}" destId="{A4B4ADD6-60D5-4534-8D7F-8CDD1BED8E3F}" srcOrd="1" destOrd="0" presId="urn:microsoft.com/office/officeart/2005/8/layout/hierarchy2"/>
    <dgm:cxn modelId="{1C481F4F-131E-424F-B10D-091ED7C633B4}" type="presParOf" srcId="{5CDA9645-19CC-43F1-9ACE-FA68530058AA}" destId="{41C6AEF4-F4AA-4D48-840D-B2CBA41DF23A}" srcOrd="2" destOrd="0" presId="urn:microsoft.com/office/officeart/2005/8/layout/hierarchy2"/>
    <dgm:cxn modelId="{D80A6E06-95B8-48D1-9369-CF2540137E6E}" type="presParOf" srcId="{41C6AEF4-F4AA-4D48-840D-B2CBA41DF23A}" destId="{37848814-0B17-4416-9966-965BEE3777A3}" srcOrd="0" destOrd="0" presId="urn:microsoft.com/office/officeart/2005/8/layout/hierarchy2"/>
    <dgm:cxn modelId="{ABC08E20-6552-4A3D-B1CA-DCADC17F3695}" type="presParOf" srcId="{5CDA9645-19CC-43F1-9ACE-FA68530058AA}" destId="{9F6F65F7-C8EA-4144-A89A-C4E5805CFC7F}" srcOrd="3" destOrd="0" presId="urn:microsoft.com/office/officeart/2005/8/layout/hierarchy2"/>
    <dgm:cxn modelId="{79306491-D889-46F2-A8A7-ECAB648656CC}" type="presParOf" srcId="{9F6F65F7-C8EA-4144-A89A-C4E5805CFC7F}" destId="{5C2162B5-FC04-4163-824F-20EA8122D4AD}" srcOrd="0" destOrd="0" presId="urn:microsoft.com/office/officeart/2005/8/layout/hierarchy2"/>
    <dgm:cxn modelId="{53314122-469A-4D20-9598-1491AFA55163}" type="presParOf" srcId="{9F6F65F7-C8EA-4144-A89A-C4E5805CFC7F}" destId="{4FBF5FFD-398D-4966-A6F3-37E3062AC751}" srcOrd="1" destOrd="0" presId="urn:microsoft.com/office/officeart/2005/8/layout/hierarchy2"/>
    <dgm:cxn modelId="{32C1AAD5-77F3-44C8-857B-577DC759EF7D}" type="presParOf" srcId="{DC407923-C44D-4672-9D16-97DD6D4F40B8}" destId="{EE7E7E58-21C8-4EB2-B469-34097929EABB}" srcOrd="2" destOrd="0" presId="urn:microsoft.com/office/officeart/2005/8/layout/hierarchy2"/>
    <dgm:cxn modelId="{C6D3490B-11DB-48BD-BFB4-F665B4509249}" type="presParOf" srcId="{EE7E7E58-21C8-4EB2-B469-34097929EABB}" destId="{67E09E8F-0AB2-4D0A-9214-A5736A7ACE13}" srcOrd="0" destOrd="0" presId="urn:microsoft.com/office/officeart/2005/8/layout/hierarchy2"/>
    <dgm:cxn modelId="{4DA8EF38-4EA0-424B-B182-8A1F92707D0C}" type="presParOf" srcId="{DC407923-C44D-4672-9D16-97DD6D4F40B8}" destId="{DDF934B0-D38A-4DD5-8309-6BA975EEDE74}" srcOrd="3" destOrd="0" presId="urn:microsoft.com/office/officeart/2005/8/layout/hierarchy2"/>
    <dgm:cxn modelId="{71C49343-6558-4FED-B894-9F2A3D220BDF}" type="presParOf" srcId="{DDF934B0-D38A-4DD5-8309-6BA975EEDE74}" destId="{D522AD26-ACF4-41F8-BE2F-D8B26F87161C}" srcOrd="0" destOrd="0" presId="urn:microsoft.com/office/officeart/2005/8/layout/hierarchy2"/>
    <dgm:cxn modelId="{D7047C29-C0AC-4A5A-AF22-8D3E7E7690FB}" type="presParOf" srcId="{DDF934B0-D38A-4DD5-8309-6BA975EEDE74}" destId="{05999D43-DDDC-4401-A00F-0DDABCBEE4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</dgm:pt>
    <dgm:pt modelId="{86CC3D56-57F8-48F0-BAE3-3C586F567997}" type="pres">
      <dgm:prSet presAssocID="{32F667C1-EC04-443F-8489-E7872CDDFD57}" presName="connTx" presStyleLbl="parChTrans1D2" presStyleIdx="0" presStyleCnt="2"/>
      <dgm:spPr/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</dgm:pt>
    <dgm:pt modelId="{48DA5138-E5B0-4BE3-8AB8-F3D055721E5D}" type="pres">
      <dgm:prSet presAssocID="{8E76051C-0F51-4A6D-9237-7A64981F3680}" presName="connTx" presStyleLbl="parChTrans1D3" presStyleIdx="0" presStyleCnt="4"/>
      <dgm:spPr/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</dgm:pt>
    <dgm:pt modelId="{D88AFF7C-08F6-4E55-AE58-0743B10FA6D7}" type="pres">
      <dgm:prSet presAssocID="{B6C0AF3D-068A-4A6C-BE19-DD87AA4D04A7}" presName="connTx" presStyleLbl="parChTrans1D4" presStyleIdx="0" presStyleCnt="16"/>
      <dgm:spPr/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</dgm:pt>
    <dgm:pt modelId="{0600B982-CA94-4E4D-8410-00376F07C7EA}" type="pres">
      <dgm:prSet presAssocID="{4D4757E2-E427-426A-82FE-21508042E80F}" presName="connTx" presStyleLbl="parChTrans1D4" presStyleIdx="1" presStyleCnt="16"/>
      <dgm:spPr/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</dgm:pt>
    <dgm:pt modelId="{FD10AC61-9649-4839-B2F8-84C869D1E41D}" type="pres">
      <dgm:prSet presAssocID="{F8FE7A39-2DB3-4DBD-ADFC-9641B583DEB8}" presName="connTx" presStyleLbl="parChTrans1D4" presStyleIdx="2" presStyleCnt="16"/>
      <dgm:spPr/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</dgm:pt>
    <dgm:pt modelId="{1FBC21E8-4616-4BBB-AAF7-A7CE19C4E10E}" type="pres">
      <dgm:prSet presAssocID="{68F069AE-8132-45AA-AD86-C2944ABB1C0C}" presName="connTx" presStyleLbl="parChTrans1D4" presStyleIdx="3" presStyleCnt="16"/>
      <dgm:spPr/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</dgm:pt>
    <dgm:pt modelId="{556C861C-F5B4-44DF-B235-B4F54046BBB6}" type="pres">
      <dgm:prSet presAssocID="{435AD867-D7CA-4644-B194-39E16CE0E868}" presName="connTx" presStyleLbl="parChTrans1D3" presStyleIdx="1" presStyleCnt="4"/>
      <dgm:spPr/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</dgm:pt>
    <dgm:pt modelId="{B058774E-93F7-4544-BC4E-BBE950D3E6B7}" type="pres">
      <dgm:prSet presAssocID="{BF7C609E-2FE0-4844-9B97-42DD211AD06C}" presName="connTx" presStyleLbl="parChTrans1D4" presStyleIdx="4" presStyleCnt="16"/>
      <dgm:spPr/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</dgm:pt>
    <dgm:pt modelId="{26C351A4-E13A-404D-A5BD-FD42177874EE}" type="pres">
      <dgm:prSet presAssocID="{EA5E6E1F-F2EE-43B6-B967-01844F475289}" presName="connTx" presStyleLbl="parChTrans1D4" presStyleIdx="5" presStyleCnt="16"/>
      <dgm:spPr/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</dgm:pt>
    <dgm:pt modelId="{3A2342AC-8DC0-4840-AB40-CAA140234A31}" type="pres">
      <dgm:prSet presAssocID="{1BA36AC7-D90A-4CE2-81F4-2CED80FE25EB}" presName="connTx" presStyleLbl="parChTrans1D4" presStyleIdx="6" presStyleCnt="16"/>
      <dgm:spPr/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</dgm:pt>
    <dgm:pt modelId="{9CFCD8EB-62B7-4A48-B3B8-62E90069528B}" type="pres">
      <dgm:prSet presAssocID="{DCAA2870-0070-47C9-9DC9-AA175424A8BF}" presName="connTx" presStyleLbl="parChTrans1D4" presStyleIdx="7" presStyleCnt="16"/>
      <dgm:spPr/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</dgm:pt>
    <dgm:pt modelId="{A828BBE6-33FF-42B7-A087-0FA809F41557}" type="pres">
      <dgm:prSet presAssocID="{0DDFB1CD-3152-4CAE-AC16-E316CE91DDD7}" presName="connTx" presStyleLbl="parChTrans1D2" presStyleIdx="1" presStyleCnt="2"/>
      <dgm:spPr/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</dgm:pt>
    <dgm:pt modelId="{63715FF5-F47A-4DAF-B478-44BE07B81A42}" type="pres">
      <dgm:prSet presAssocID="{0AE6FAA4-EFE6-4FE9-B326-0A7C74DFCE29}" presName="connTx" presStyleLbl="parChTrans1D3" presStyleIdx="2" presStyleCnt="4"/>
      <dgm:spPr/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</dgm:pt>
    <dgm:pt modelId="{1ED5798B-2B75-4B28-8127-26348121D2EC}" type="pres">
      <dgm:prSet presAssocID="{8A1699F5-C6D1-4DA2-A547-5171D7BDD4E3}" presName="connTx" presStyleLbl="parChTrans1D4" presStyleIdx="8" presStyleCnt="16"/>
      <dgm:spPr/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</dgm:pt>
    <dgm:pt modelId="{D422D522-6855-45C7-ACD6-A61DA895AD8C}" type="pres">
      <dgm:prSet presAssocID="{CFF4F62D-AC68-401B-AC1F-CDD6BD1AF5DB}" presName="connTx" presStyleLbl="parChTrans1D4" presStyleIdx="9" presStyleCnt="16"/>
      <dgm:spPr/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</dgm:pt>
    <dgm:pt modelId="{959DEFBD-2652-42EB-8EBD-EEAA86FB40F1}" type="pres">
      <dgm:prSet presAssocID="{C4EC30D2-EE7E-448A-9091-A94F87C5FF59}" presName="connTx" presStyleLbl="parChTrans1D4" presStyleIdx="10" presStyleCnt="16"/>
      <dgm:spPr/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</dgm:pt>
    <dgm:pt modelId="{32BD555D-E961-410C-A52D-7F616758B340}" type="pres">
      <dgm:prSet presAssocID="{20FF9660-A88D-4E0E-B751-2773BC634FE4}" presName="connTx" presStyleLbl="parChTrans1D4" presStyleIdx="11" presStyleCnt="16"/>
      <dgm:spPr/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</dgm:pt>
    <dgm:pt modelId="{283A2E6D-D225-4ED9-B698-0961F2DE3CFD}" type="pres">
      <dgm:prSet presAssocID="{66E455FD-F620-436D-8287-D342D18C1541}" presName="connTx" presStyleLbl="parChTrans1D3" presStyleIdx="3" presStyleCnt="4"/>
      <dgm:spPr/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</dgm:pt>
    <dgm:pt modelId="{5707B8EF-7B00-4420-831C-1DA7C4C55667}" type="pres">
      <dgm:prSet presAssocID="{385BB5E0-176C-4FEB-AEC1-944013F452FB}" presName="connTx" presStyleLbl="parChTrans1D4" presStyleIdx="12" presStyleCnt="16"/>
      <dgm:spPr/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</dgm:pt>
    <dgm:pt modelId="{6D034664-00CD-4EA9-9276-5E99A274231E}" type="pres">
      <dgm:prSet presAssocID="{63905694-1481-4231-80A1-2400E4E608AB}" presName="connTx" presStyleLbl="parChTrans1D4" presStyleIdx="13" presStyleCnt="16"/>
      <dgm:spPr/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</dgm:pt>
    <dgm:pt modelId="{8936604E-2D14-4F7A-9416-AD0FF1C012FD}" type="pres">
      <dgm:prSet presAssocID="{A866F1E0-1B0B-47AC-AD7B-F179FBD7FFA4}" presName="connTx" presStyleLbl="parChTrans1D4" presStyleIdx="14" presStyleCnt="16"/>
      <dgm:spPr/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</dgm:pt>
    <dgm:pt modelId="{6B24541A-8501-4A2D-BFBE-C9B7FB83F3C2}" type="pres">
      <dgm:prSet presAssocID="{0755467B-8B3F-47D6-A35B-FC5DDE34C95B}" presName="connTx" presStyleLbl="parChTrans1D4" presStyleIdx="15" presStyleCnt="16"/>
      <dgm:spPr/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96570A01-C92E-4991-8043-521DE746139F}" type="presOf" srcId="{C4EC30D2-EE7E-448A-9091-A94F87C5FF59}" destId="{959DEFBD-2652-42EB-8EBD-EEAA86FB40F1}" srcOrd="1" destOrd="0" presId="urn:microsoft.com/office/officeart/2005/8/layout/hierarchy2"/>
    <dgm:cxn modelId="{C7E66F03-D62C-4066-BE54-3AE599B2A512}" type="presOf" srcId="{CD0AEB31-CBEC-4849-ACF6-91A5D6C283EB}" destId="{9019C8BC-5BFB-4C72-B0FD-D0A2EC3D4339}" srcOrd="0" destOrd="0" presId="urn:microsoft.com/office/officeart/2005/8/layout/hierarchy2"/>
    <dgm:cxn modelId="{38985704-DEE0-45D8-9E1B-D5099881F1C7}" type="presOf" srcId="{A866F1E0-1B0B-47AC-AD7B-F179FBD7FFA4}" destId="{8936604E-2D14-4F7A-9416-AD0FF1C012FD}" srcOrd="1" destOrd="0" presId="urn:microsoft.com/office/officeart/2005/8/layout/hierarchy2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BC3E8B0C-A1EA-440F-A6F4-8AEC01996ECF}" type="presOf" srcId="{185C864B-9BE6-476B-AAF0-5F839635BA3F}" destId="{B65E7002-0C47-46CA-BAD6-25A59A232676}" srcOrd="0" destOrd="0" presId="urn:microsoft.com/office/officeart/2005/8/layout/hierarchy2"/>
    <dgm:cxn modelId="{D306910C-A12C-4123-8E48-756E3E62A8ED}" type="presOf" srcId="{6C2CB8C2-AFFA-4DE0-A080-B21F6A7B10D2}" destId="{1BD925BD-E169-4DF7-8FB1-F2A1493C66A0}" srcOrd="0" destOrd="0" presId="urn:microsoft.com/office/officeart/2005/8/layout/hierarchy2"/>
    <dgm:cxn modelId="{23D30416-6D84-4347-BD94-A2D405420DCA}" type="presOf" srcId="{8E76051C-0F51-4A6D-9237-7A64981F3680}" destId="{3E7EF968-F88D-4655-A7BF-D1A4C051029E}" srcOrd="0" destOrd="0" presId="urn:microsoft.com/office/officeart/2005/8/layout/hierarchy2"/>
    <dgm:cxn modelId="{46828618-B970-4D69-BBAA-31D5C1531762}" type="presOf" srcId="{63905694-1481-4231-80A1-2400E4E608AB}" destId="{43AA33C7-20B4-4136-87F3-E067AD80B854}" srcOrd="0" destOrd="0" presId="urn:microsoft.com/office/officeart/2005/8/layout/hierarchy2"/>
    <dgm:cxn modelId="{35BCD818-00B2-4CA9-87BA-ED488F140C28}" type="presOf" srcId="{66E455FD-F620-436D-8287-D342D18C1541}" destId="{BBEAC1DB-B304-4215-BF94-FF33BB275DFE}" srcOrd="0" destOrd="0" presId="urn:microsoft.com/office/officeart/2005/8/layout/hierarchy2"/>
    <dgm:cxn modelId="{16F21B1A-BBCC-4461-9DE3-8AB58B2876CE}" type="presOf" srcId="{A3EBAF4B-DB9D-4397-8C7F-B0ADBCDDB6F1}" destId="{74126DBC-ACB7-49BF-B741-C18A7BE3F06F}" srcOrd="0" destOrd="0" presId="urn:microsoft.com/office/officeart/2005/8/layout/hierarchy2"/>
    <dgm:cxn modelId="{08CBDE1C-16AD-4377-93D9-99B850803FFC}" type="presOf" srcId="{B6E14A1A-0607-471B-9A78-F8F380047395}" destId="{AABED06B-CF8D-45D2-9DF4-F2182D53389E}" srcOrd="0" destOrd="0" presId="urn:microsoft.com/office/officeart/2005/8/layout/hierarchy2"/>
    <dgm:cxn modelId="{F8B04E20-9E94-42C6-99B8-0699BAA5455C}" type="presOf" srcId="{BF7C609E-2FE0-4844-9B97-42DD211AD06C}" destId="{B058774E-93F7-4544-BC4E-BBE950D3E6B7}" srcOrd="1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794A1E24-E74D-4ECB-9678-CFE5819D52A8}" type="presOf" srcId="{0AE6FAA4-EFE6-4FE9-B326-0A7C74DFCE29}" destId="{63715FF5-F47A-4DAF-B478-44BE07B81A42}" srcOrd="1" destOrd="0" presId="urn:microsoft.com/office/officeart/2005/8/layout/hierarchy2"/>
    <dgm:cxn modelId="{E0205025-6396-4440-9E93-F68EDBC7A618}" type="presOf" srcId="{2643AFEB-E6C3-43F6-BA07-DA342D5392A1}" destId="{99331A09-6C8C-4CD9-90F7-936008C0BCC2}" srcOrd="0" destOrd="0" presId="urn:microsoft.com/office/officeart/2005/8/layout/hierarchy2"/>
    <dgm:cxn modelId="{38B4052C-CBFA-4224-A94F-7F30473945C4}" type="presOf" srcId="{435AD867-D7CA-4644-B194-39E16CE0E868}" destId="{1BB530A3-37F3-4EC2-BF42-5E176FA15591}" srcOrd="0" destOrd="0" presId="urn:microsoft.com/office/officeart/2005/8/layout/hierarchy2"/>
    <dgm:cxn modelId="{288B822D-AAE6-444F-BF64-7FA909885959}" type="presOf" srcId="{385BB5E0-176C-4FEB-AEC1-944013F452FB}" destId="{5707B8EF-7B00-4420-831C-1DA7C4C55667}" srcOrd="1" destOrd="0" presId="urn:microsoft.com/office/officeart/2005/8/layout/hierarchy2"/>
    <dgm:cxn modelId="{67FABF2F-71DE-45EC-B9D3-5F97D761F07B}" type="presOf" srcId="{4D4757E2-E427-426A-82FE-21508042E80F}" destId="{2D00BAA9-AC1B-46E6-AC61-5E56AE76F0D7}" srcOrd="0" destOrd="0" presId="urn:microsoft.com/office/officeart/2005/8/layout/hierarchy2"/>
    <dgm:cxn modelId="{4A2B7B30-2E1D-410B-9448-F4DEE725E20A}" type="presOf" srcId="{32F667C1-EC04-443F-8489-E7872CDDFD57}" destId="{86CC3D56-57F8-48F0-BAE3-3C586F567997}" srcOrd="1" destOrd="0" presId="urn:microsoft.com/office/officeart/2005/8/layout/hierarchy2"/>
    <dgm:cxn modelId="{4A5F6A33-DAB6-4BA3-B03A-43D43AE2890A}" type="presOf" srcId="{66E455FD-F620-436D-8287-D342D18C1541}" destId="{283A2E6D-D225-4ED9-B698-0961F2DE3CFD}" srcOrd="1" destOrd="0" presId="urn:microsoft.com/office/officeart/2005/8/layout/hierarchy2"/>
    <dgm:cxn modelId="{B2AE123C-4202-4619-BE22-BCD8E9177F09}" type="presOf" srcId="{A7CD9FF9-C812-4B68-B119-13BE13D5F156}" destId="{F5DCF17F-8769-4483-86E0-7ADCE2356C8A}" srcOrd="0" destOrd="0" presId="urn:microsoft.com/office/officeart/2005/8/layout/hierarchy2"/>
    <dgm:cxn modelId="{DE1D253D-C89C-4010-935B-D7FCAB2AC2FD}" type="presOf" srcId="{3A67EC6C-8EA1-4A76-A87F-05D972FDE018}" destId="{F3A257BD-4865-45BA-813E-15A4071B6277}" srcOrd="0" destOrd="0" presId="urn:microsoft.com/office/officeart/2005/8/layout/hierarchy2"/>
    <dgm:cxn modelId="{2534423F-CB84-4AB5-BDE3-310987539BEF}" type="presOf" srcId="{0DDFB1CD-3152-4CAE-AC16-E316CE91DDD7}" destId="{A828BBE6-33FF-42B7-A087-0FA809F41557}" srcOrd="1" destOrd="0" presId="urn:microsoft.com/office/officeart/2005/8/layout/hierarchy2"/>
    <dgm:cxn modelId="{0AA8AB40-EBF1-4048-BE0C-27EB325EAA8F}" type="presOf" srcId="{DCAA2870-0070-47C9-9DC9-AA175424A8BF}" destId="{9CFCD8EB-62B7-4A48-B3B8-62E90069528B}" srcOrd="1" destOrd="0" presId="urn:microsoft.com/office/officeart/2005/8/layout/hierarchy2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16CEBE62-3486-4927-95CA-6664797BA471}" type="presOf" srcId="{20FF9660-A88D-4E0E-B751-2773BC634FE4}" destId="{C1230A3E-91DD-457E-A6EE-43ABDAC95E48}" srcOrd="0" destOrd="0" presId="urn:microsoft.com/office/officeart/2005/8/layout/hierarchy2"/>
    <dgm:cxn modelId="{46860343-470C-498E-AC8F-A3979B5FD8F9}" type="presOf" srcId="{B6C0AF3D-068A-4A6C-BE19-DD87AA4D04A7}" destId="{2CF267A4-A5AB-48F7-8824-0FECF85CF5D7}" srcOrd="0" destOrd="0" presId="urn:microsoft.com/office/officeart/2005/8/layout/hierarchy2"/>
    <dgm:cxn modelId="{FDFCCA44-1C15-4DB6-8E71-ECEC334CD8C0}" type="presOf" srcId="{A5906BDB-8A6A-4C9E-9055-5F439CF0941C}" destId="{93CE0E90-6997-467A-9CBF-D719852ADEBE}" srcOrd="0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F687506A-A068-4A29-A574-74F5BFAABB55}" type="presOf" srcId="{1BA36AC7-D90A-4CE2-81F4-2CED80FE25EB}" destId="{19B5D3DF-C0B5-4796-8882-531BA2B89E61}" srcOrd="0" destOrd="0" presId="urn:microsoft.com/office/officeart/2005/8/layout/hierarchy2"/>
    <dgm:cxn modelId="{4E07896A-D021-4A2A-8E8F-4E0FAD51005A}" type="presOf" srcId="{EE09962E-DC93-425D-BCCD-CDB3EE6EE643}" destId="{80075D7F-03E6-4068-B936-1E2DA9F5965C}" srcOrd="0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013EB64B-5A1B-48B0-8CFB-90DAD7BBA79A}" type="presOf" srcId="{D42317D6-5B61-4564-933C-20BEB240ABBA}" destId="{A21953A1-3035-47F8-B0EA-B4C5BF9F972A}" srcOrd="0" destOrd="0" presId="urn:microsoft.com/office/officeart/2005/8/layout/hierarchy2"/>
    <dgm:cxn modelId="{D744144C-6B9E-46AC-8560-6AB3B81AB750}" type="presOf" srcId="{20FF9660-A88D-4E0E-B751-2773BC634FE4}" destId="{32BD555D-E961-410C-A52D-7F616758B340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8A8D964D-89A3-4441-B24E-27612E932831}" type="presOf" srcId="{B6C0AF3D-068A-4A6C-BE19-DD87AA4D04A7}" destId="{D88AFF7C-08F6-4E55-AE58-0743B10FA6D7}" srcOrd="1" destOrd="0" presId="urn:microsoft.com/office/officeart/2005/8/layout/hierarchy2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800F1A51-9304-4444-8DB6-3033509245E4}" type="presOf" srcId="{0755467B-8B3F-47D6-A35B-FC5DDE34C95B}" destId="{79E78EDA-6B9B-4270-8AD7-535382C09C09}" srcOrd="0" destOrd="0" presId="urn:microsoft.com/office/officeart/2005/8/layout/hierarchy2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25AFA157-0311-4BC2-933C-B0067BBD0D0F}" type="presOf" srcId="{C4EC30D2-EE7E-448A-9091-A94F87C5FF59}" destId="{F78CF8D4-D845-4E40-AB3A-4BFB371CE374}" srcOrd="0" destOrd="0" presId="urn:microsoft.com/office/officeart/2005/8/layout/hierarchy2"/>
    <dgm:cxn modelId="{1A35CD78-E474-4135-8E01-725626C697F2}" type="presOf" srcId="{2BA6096F-BA29-4F7E-BA5C-5C7D91BCE4E8}" destId="{C6B8FAB9-31D9-4B79-8A5C-E5A5D245C3FA}" srcOrd="0" destOrd="0" presId="urn:microsoft.com/office/officeart/2005/8/layout/hierarchy2"/>
    <dgm:cxn modelId="{A9015559-5C10-444D-B580-C18520181171}" type="presOf" srcId="{A866F1E0-1B0B-47AC-AD7B-F179FBD7FFA4}" destId="{33D82EDA-7C48-45A4-B424-F90B5C3C2005}" srcOrd="0" destOrd="0" presId="urn:microsoft.com/office/officeart/2005/8/layout/hierarchy2"/>
    <dgm:cxn modelId="{3010115A-7DE4-4866-B65A-5B9FE7AD7C48}" type="presOf" srcId="{60499493-7E28-4530-AB10-803C91C918E3}" destId="{BEBB3BA9-85C0-468D-A197-8F83495E51A2}" srcOrd="0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408A497E-4585-4E74-82BE-8F76FE432AF9}" type="presOf" srcId="{DCAA2870-0070-47C9-9DC9-AA175424A8BF}" destId="{E79CBE2A-D8AF-4BEF-A5FD-6697794D6147}" srcOrd="0" destOrd="0" presId="urn:microsoft.com/office/officeart/2005/8/layout/hierarchy2"/>
    <dgm:cxn modelId="{E9101682-E9C6-40B5-AA45-8AC40890A4E5}" type="presOf" srcId="{8A1699F5-C6D1-4DA2-A547-5171D7BDD4E3}" destId="{1ED5798B-2B75-4B28-8127-26348121D2EC}" srcOrd="1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635C3187-D833-4E83-9E47-04C6D3CEF445}" type="presOf" srcId="{5D235D8C-BB6F-464C-B67E-7D85300AF71E}" destId="{B8560679-2502-4805-8EF7-4A0A9EFB275C}" srcOrd="0" destOrd="0" presId="urn:microsoft.com/office/officeart/2005/8/layout/hierarchy2"/>
    <dgm:cxn modelId="{7F916E89-7DA1-4BD5-9BD1-41BB5944A854}" type="presOf" srcId="{BB3258E3-80AE-42CD-9492-66FE6BD54368}" destId="{A38A2753-3D8F-4A17-8A6A-CFD7ADD1E9B1}" srcOrd="0" destOrd="0" presId="urn:microsoft.com/office/officeart/2005/8/layout/hierarchy2"/>
    <dgm:cxn modelId="{9DA7438D-B0FB-4005-802B-C356C2921624}" type="presOf" srcId="{3BFC446E-A227-4537-B0BC-9EF01A8BE18E}" destId="{F471FF04-32BE-43CA-8E7E-973162308652}" srcOrd="0" destOrd="0" presId="urn:microsoft.com/office/officeart/2005/8/layout/hierarchy2"/>
    <dgm:cxn modelId="{B14FC38D-4658-4233-B568-31CA6876A18C}" type="presOf" srcId="{435AD867-D7CA-4644-B194-39E16CE0E868}" destId="{556C861C-F5B4-44DF-B235-B4F54046BBB6}" srcOrd="1" destOrd="0" presId="urn:microsoft.com/office/officeart/2005/8/layout/hierarchy2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E5CF0892-48D6-4FAF-BCF0-DF7DA493FDD4}" type="presOf" srcId="{F8FE7A39-2DB3-4DBD-ADFC-9641B583DEB8}" destId="{FD10AC61-9649-4839-B2F8-84C869D1E41D}" srcOrd="1" destOrd="0" presId="urn:microsoft.com/office/officeart/2005/8/layout/hierarchy2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AB67B6A2-0EF1-401F-A895-2CAF6F794EF7}" type="presOf" srcId="{DF266A6B-1319-4559-A375-836D6FD0E8ED}" destId="{20E9ABF2-72A7-4E1D-A49F-A2B9AEE574D0}" srcOrd="0" destOrd="0" presId="urn:microsoft.com/office/officeart/2005/8/layout/hierarchy2"/>
    <dgm:cxn modelId="{491036A4-090E-4B6B-976F-BE565D697095}" type="presOf" srcId="{82F5E3B0-6F54-4100-BEFC-5E03B30CB393}" destId="{58164FBD-70CE-4FD5-B258-8B92B309FF38}" srcOrd="0" destOrd="0" presId="urn:microsoft.com/office/officeart/2005/8/layout/hierarchy2"/>
    <dgm:cxn modelId="{25DA90A4-A8C0-4071-B96D-E73463CCAC78}" type="presOf" srcId="{0DDFB1CD-3152-4CAE-AC16-E316CE91DDD7}" destId="{DE9EFC02-9F8A-491E-8D89-9D26E7605051}" srcOrd="0" destOrd="0" presId="urn:microsoft.com/office/officeart/2005/8/layout/hierarchy2"/>
    <dgm:cxn modelId="{E4B0F2A7-3AFA-42E2-BC8D-B0D9D5878297}" type="presOf" srcId="{CFF4F62D-AC68-401B-AC1F-CDD6BD1AF5DB}" destId="{D422D522-6855-45C7-ACD6-A61DA895AD8C}" srcOrd="1" destOrd="0" presId="urn:microsoft.com/office/officeart/2005/8/layout/hierarchy2"/>
    <dgm:cxn modelId="{7A1E23AE-82D4-4EFA-9079-8565A671F570}" type="presOf" srcId="{E9B5DDDC-D26B-41E0-B390-1E7686D0BC1E}" destId="{E2979BDF-14F2-4F8D-9477-16950D88CED1}" srcOrd="0" destOrd="0" presId="urn:microsoft.com/office/officeart/2005/8/layout/hierarchy2"/>
    <dgm:cxn modelId="{3D0172B3-05E3-4769-A2A4-A594BE938A7D}" type="presOf" srcId="{8A1699F5-C6D1-4DA2-A547-5171D7BDD4E3}" destId="{0DCB9611-55C3-4DCF-A836-C3505FE67B25}" srcOrd="0" destOrd="0" presId="urn:microsoft.com/office/officeart/2005/8/layout/hierarchy2"/>
    <dgm:cxn modelId="{AB9715B4-3D0D-44E9-B363-6207B0D5C817}" type="presOf" srcId="{0755467B-8B3F-47D6-A35B-FC5DDE34C95B}" destId="{6B24541A-8501-4A2D-BFBE-C9B7FB83F3C2}" srcOrd="1" destOrd="0" presId="urn:microsoft.com/office/officeart/2005/8/layout/hierarchy2"/>
    <dgm:cxn modelId="{2939EAB5-3A5B-4963-ABBB-4451F642FFFB}" type="presOf" srcId="{F8FE7A39-2DB3-4DBD-ADFC-9641B583DEB8}" destId="{CA03493C-4CE9-439D-817A-A803423E4DCC}" srcOrd="0" destOrd="0" presId="urn:microsoft.com/office/officeart/2005/8/layout/hierarchy2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525855BA-2145-4F35-8E99-B93A50F4A33A}" type="presOf" srcId="{EA5E6E1F-F2EE-43B6-B967-01844F475289}" destId="{26C351A4-E13A-404D-A5BD-FD42177874EE}" srcOrd="1" destOrd="0" presId="urn:microsoft.com/office/officeart/2005/8/layout/hierarchy2"/>
    <dgm:cxn modelId="{586F9EBC-CC86-4C3A-844F-7B6A2F35C791}" type="presOf" srcId="{1BA36AC7-D90A-4CE2-81F4-2CED80FE25EB}" destId="{3A2342AC-8DC0-4840-AB40-CAA140234A31}" srcOrd="1" destOrd="0" presId="urn:microsoft.com/office/officeart/2005/8/layout/hierarchy2"/>
    <dgm:cxn modelId="{A665CABE-2C28-4CE7-93C7-96E9A3DF640E}" type="presOf" srcId="{63905694-1481-4231-80A1-2400E4E608AB}" destId="{6D034664-00CD-4EA9-9276-5E99A274231E}" srcOrd="1" destOrd="0" presId="urn:microsoft.com/office/officeart/2005/8/layout/hierarchy2"/>
    <dgm:cxn modelId="{656428BF-E0F8-4319-83F8-42E0B650F7FE}" type="presOf" srcId="{816AC4B0-3AB4-4B56-9659-F5784C18BB56}" destId="{E27D8C4A-CF9A-4588-9C10-73AFA59B250D}" srcOrd="0" destOrd="0" presId="urn:microsoft.com/office/officeart/2005/8/layout/hierarchy2"/>
    <dgm:cxn modelId="{3CB447BF-A4F4-4DE5-A4D6-779696F1382E}" type="presOf" srcId="{EA5E6E1F-F2EE-43B6-B967-01844F475289}" destId="{024F7D89-7FF1-4C5C-978D-7040F0E90D09}" srcOrd="0" destOrd="0" presId="urn:microsoft.com/office/officeart/2005/8/layout/hierarchy2"/>
    <dgm:cxn modelId="{DEABF9C2-BE93-4A4F-902B-8681CC1962AE}" type="presOf" srcId="{BF7C609E-2FE0-4844-9B97-42DD211AD06C}" destId="{89A278B4-CE1D-47F4-9F6E-FFB042AD7541}" srcOrd="0" destOrd="0" presId="urn:microsoft.com/office/officeart/2005/8/layout/hierarchy2"/>
    <dgm:cxn modelId="{5657BFC6-0988-49BB-84A1-11FCF751B4B2}" type="presOf" srcId="{E7DCE41B-6F33-4660-A037-7F5E45D7A37D}" destId="{8622F8A3-90A2-40B0-9DB1-DCE41EF3FF50}" srcOrd="0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6A6096CB-0577-4C50-8936-5EA1ABF65953}" type="presOf" srcId="{4D4757E2-E427-426A-82FE-21508042E80F}" destId="{0600B982-CA94-4E4D-8410-00376F07C7EA}" srcOrd="1" destOrd="0" presId="urn:microsoft.com/office/officeart/2005/8/layout/hierarchy2"/>
    <dgm:cxn modelId="{0E687FCE-619B-4722-A879-22135FA97511}" type="presOf" srcId="{2D72C03F-70A0-4276-A7D3-ABB68F579700}" destId="{8A985D75-1614-4B8F-A5A9-E91B0AA9A548}" srcOrd="0" destOrd="0" presId="urn:microsoft.com/office/officeart/2005/8/layout/hierarchy2"/>
    <dgm:cxn modelId="{8A510DD0-8532-41DF-93D2-1A3213A870C5}" type="presOf" srcId="{0AE6FAA4-EFE6-4FE9-B326-0A7C74DFCE29}" destId="{AA6F0610-E931-443F-9BB2-1D272C8C2A80}" srcOrd="0" destOrd="0" presId="urn:microsoft.com/office/officeart/2005/8/layout/hierarchy2"/>
    <dgm:cxn modelId="{C16987D1-0E1F-4D71-8A60-0395316DAB26}" type="presOf" srcId="{68F069AE-8132-45AA-AD86-C2944ABB1C0C}" destId="{9E772EFA-9D48-4735-998C-700CBC2C711A}" srcOrd="0" destOrd="0" presId="urn:microsoft.com/office/officeart/2005/8/layout/hierarchy2"/>
    <dgm:cxn modelId="{4F8BF1D4-5E73-4045-BBAE-12BFF2C82D23}" type="presOf" srcId="{CFF4F62D-AC68-401B-AC1F-CDD6BD1AF5DB}" destId="{11B85CE2-4857-4191-A5D3-249D6D525F57}" srcOrd="0" destOrd="0" presId="urn:microsoft.com/office/officeart/2005/8/layout/hierarchy2"/>
    <dgm:cxn modelId="{736614D7-ED31-43A7-932D-01493A29F2F6}" type="presOf" srcId="{32F667C1-EC04-443F-8489-E7872CDDFD57}" destId="{88A6B55E-DB70-46E5-AEFB-930B65F4EB2E}" srcOrd="0" destOrd="0" presId="urn:microsoft.com/office/officeart/2005/8/layout/hierarchy2"/>
    <dgm:cxn modelId="{04428BD7-871A-47D9-B111-4CEB1D7FB490}" type="presOf" srcId="{8E76051C-0F51-4A6D-9237-7A64981F3680}" destId="{48DA5138-E5B0-4BE3-8AB8-F3D055721E5D}" srcOrd="1" destOrd="0" presId="urn:microsoft.com/office/officeart/2005/8/layout/hierarchy2"/>
    <dgm:cxn modelId="{9A893DDA-8CA5-4FF9-A848-A868A43546D2}" type="presOf" srcId="{68F069AE-8132-45AA-AD86-C2944ABB1C0C}" destId="{1FBC21E8-4616-4BBB-AAF7-A7CE19C4E10E}" srcOrd="1" destOrd="0" presId="urn:microsoft.com/office/officeart/2005/8/layout/hierarchy2"/>
    <dgm:cxn modelId="{B5ACCAEA-5755-4954-9285-D98C02C808E6}" type="presOf" srcId="{385BB5E0-176C-4FEB-AEC1-944013F452FB}" destId="{E34EB5C1-D1E9-4179-B522-6154B67AEB2E}" srcOrd="0" destOrd="0" presId="urn:microsoft.com/office/officeart/2005/8/layout/hierarchy2"/>
    <dgm:cxn modelId="{AC2850F3-8083-4E74-B9BD-A0E9A687C9DD}" type="presOf" srcId="{B6F3B2DA-BFFB-47E4-9293-C4C5C8FC2DAC}" destId="{96BC67D5-978F-4A6B-8562-C114EDD7E64E}" srcOrd="0" destOrd="0" presId="urn:microsoft.com/office/officeart/2005/8/layout/hierarchy2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6A91B7FE-C769-4810-9C8C-63A2E4E93214}" type="presOf" srcId="{6925AD07-9234-49BF-BFBC-063979BB00AE}" destId="{D78BE968-3964-4CD3-B86E-EB99675F92E6}" srcOrd="0" destOrd="0" presId="urn:microsoft.com/office/officeart/2005/8/layout/hierarchy2"/>
    <dgm:cxn modelId="{D1A30DEF-1CE3-4E35-891C-F58304ADB7B1}" type="presParOf" srcId="{A21953A1-3035-47F8-B0EA-B4C5BF9F972A}" destId="{259C3732-B519-40A4-A4AF-C67A2E04435E}" srcOrd="0" destOrd="0" presId="urn:microsoft.com/office/officeart/2005/8/layout/hierarchy2"/>
    <dgm:cxn modelId="{4C42F32A-79A3-49FE-8328-CAEF69D9C163}" type="presParOf" srcId="{259C3732-B519-40A4-A4AF-C67A2E04435E}" destId="{8A985D75-1614-4B8F-A5A9-E91B0AA9A548}" srcOrd="0" destOrd="0" presId="urn:microsoft.com/office/officeart/2005/8/layout/hierarchy2"/>
    <dgm:cxn modelId="{6F8ED7F4-F1E6-4C8E-B88C-6B90136DCCFF}" type="presParOf" srcId="{259C3732-B519-40A4-A4AF-C67A2E04435E}" destId="{8AA6A60D-918A-465D-A7A1-B36E0BA5DE04}" srcOrd="1" destOrd="0" presId="urn:microsoft.com/office/officeart/2005/8/layout/hierarchy2"/>
    <dgm:cxn modelId="{86358215-D212-4C70-8D56-769DF4953226}" type="presParOf" srcId="{8AA6A60D-918A-465D-A7A1-B36E0BA5DE04}" destId="{88A6B55E-DB70-46E5-AEFB-930B65F4EB2E}" srcOrd="0" destOrd="0" presId="urn:microsoft.com/office/officeart/2005/8/layout/hierarchy2"/>
    <dgm:cxn modelId="{56F1EF78-8C99-4E0C-89AD-290AB26B933E}" type="presParOf" srcId="{88A6B55E-DB70-46E5-AEFB-930B65F4EB2E}" destId="{86CC3D56-57F8-48F0-BAE3-3C586F567997}" srcOrd="0" destOrd="0" presId="urn:microsoft.com/office/officeart/2005/8/layout/hierarchy2"/>
    <dgm:cxn modelId="{8B324AE3-6E53-4407-B39D-2DBBCF371D57}" type="presParOf" srcId="{8AA6A60D-918A-465D-A7A1-B36E0BA5DE04}" destId="{63116D7A-156F-4851-BFB3-70C873B460A6}" srcOrd="1" destOrd="0" presId="urn:microsoft.com/office/officeart/2005/8/layout/hierarchy2"/>
    <dgm:cxn modelId="{D01DE8CB-D656-49C3-9BA4-D7017F34526D}" type="presParOf" srcId="{63116D7A-156F-4851-BFB3-70C873B460A6}" destId="{9019C8BC-5BFB-4C72-B0FD-D0A2EC3D4339}" srcOrd="0" destOrd="0" presId="urn:microsoft.com/office/officeart/2005/8/layout/hierarchy2"/>
    <dgm:cxn modelId="{96826721-B8CE-4595-B7B3-A031B8146E73}" type="presParOf" srcId="{63116D7A-156F-4851-BFB3-70C873B460A6}" destId="{89436E53-82DC-4E11-B279-CD92721AD84E}" srcOrd="1" destOrd="0" presId="urn:microsoft.com/office/officeart/2005/8/layout/hierarchy2"/>
    <dgm:cxn modelId="{0B8359CF-00C7-4E9D-A064-5163738C1003}" type="presParOf" srcId="{89436E53-82DC-4E11-B279-CD92721AD84E}" destId="{3E7EF968-F88D-4655-A7BF-D1A4C051029E}" srcOrd="0" destOrd="0" presId="urn:microsoft.com/office/officeart/2005/8/layout/hierarchy2"/>
    <dgm:cxn modelId="{EBA21862-B543-4F88-8EE2-A57AB2BE6C0C}" type="presParOf" srcId="{3E7EF968-F88D-4655-A7BF-D1A4C051029E}" destId="{48DA5138-E5B0-4BE3-8AB8-F3D055721E5D}" srcOrd="0" destOrd="0" presId="urn:microsoft.com/office/officeart/2005/8/layout/hierarchy2"/>
    <dgm:cxn modelId="{498862EA-1A62-4007-B601-D6B208584378}" type="presParOf" srcId="{89436E53-82DC-4E11-B279-CD92721AD84E}" destId="{99F4F518-5C47-46B4-8C29-94F413B36926}" srcOrd="1" destOrd="0" presId="urn:microsoft.com/office/officeart/2005/8/layout/hierarchy2"/>
    <dgm:cxn modelId="{B0CC1ABD-BEA8-4733-90A2-DF118BED0860}" type="presParOf" srcId="{99F4F518-5C47-46B4-8C29-94F413B36926}" destId="{80075D7F-03E6-4068-B936-1E2DA9F5965C}" srcOrd="0" destOrd="0" presId="urn:microsoft.com/office/officeart/2005/8/layout/hierarchy2"/>
    <dgm:cxn modelId="{03EFD4E8-B937-4C42-87C7-2B387024A28B}" type="presParOf" srcId="{99F4F518-5C47-46B4-8C29-94F413B36926}" destId="{52806ED2-B39B-4E53-AD4C-C4725D65E845}" srcOrd="1" destOrd="0" presId="urn:microsoft.com/office/officeart/2005/8/layout/hierarchy2"/>
    <dgm:cxn modelId="{6D74FF3D-18F5-451B-8534-4347822278AE}" type="presParOf" srcId="{52806ED2-B39B-4E53-AD4C-C4725D65E845}" destId="{2CF267A4-A5AB-48F7-8824-0FECF85CF5D7}" srcOrd="0" destOrd="0" presId="urn:microsoft.com/office/officeart/2005/8/layout/hierarchy2"/>
    <dgm:cxn modelId="{4E7457C8-AEDD-468E-ABC3-9E422B5F8DC3}" type="presParOf" srcId="{2CF267A4-A5AB-48F7-8824-0FECF85CF5D7}" destId="{D88AFF7C-08F6-4E55-AE58-0743B10FA6D7}" srcOrd="0" destOrd="0" presId="urn:microsoft.com/office/officeart/2005/8/layout/hierarchy2"/>
    <dgm:cxn modelId="{58FC48DF-2706-4090-9E15-A9A660487156}" type="presParOf" srcId="{52806ED2-B39B-4E53-AD4C-C4725D65E845}" destId="{EEA233C9-A0CE-416B-B37A-AB0936B7F22C}" srcOrd="1" destOrd="0" presId="urn:microsoft.com/office/officeart/2005/8/layout/hierarchy2"/>
    <dgm:cxn modelId="{F674E69F-03BF-477D-B673-6B4582F844B6}" type="presParOf" srcId="{EEA233C9-A0CE-416B-B37A-AB0936B7F22C}" destId="{96BC67D5-978F-4A6B-8562-C114EDD7E64E}" srcOrd="0" destOrd="0" presId="urn:microsoft.com/office/officeart/2005/8/layout/hierarchy2"/>
    <dgm:cxn modelId="{4E350274-53A9-439D-9BD2-DB3B55EA96DC}" type="presParOf" srcId="{EEA233C9-A0CE-416B-B37A-AB0936B7F22C}" destId="{9E8E1E63-74D3-40EC-9080-EF2C23C46467}" srcOrd="1" destOrd="0" presId="urn:microsoft.com/office/officeart/2005/8/layout/hierarchy2"/>
    <dgm:cxn modelId="{5E8622BC-5A66-485E-A9BF-0A318B745D27}" type="presParOf" srcId="{9E8E1E63-74D3-40EC-9080-EF2C23C46467}" destId="{2D00BAA9-AC1B-46E6-AC61-5E56AE76F0D7}" srcOrd="0" destOrd="0" presId="urn:microsoft.com/office/officeart/2005/8/layout/hierarchy2"/>
    <dgm:cxn modelId="{E1026288-F7B4-417C-8CEA-CE9EF038BFDE}" type="presParOf" srcId="{2D00BAA9-AC1B-46E6-AC61-5E56AE76F0D7}" destId="{0600B982-CA94-4E4D-8410-00376F07C7EA}" srcOrd="0" destOrd="0" presId="urn:microsoft.com/office/officeart/2005/8/layout/hierarchy2"/>
    <dgm:cxn modelId="{E533B303-BBF4-4377-930B-D4458BA6A108}" type="presParOf" srcId="{9E8E1E63-74D3-40EC-9080-EF2C23C46467}" destId="{1BFAAD92-F104-4633-A97B-F4CAE2E9B3EA}" srcOrd="1" destOrd="0" presId="urn:microsoft.com/office/officeart/2005/8/layout/hierarchy2"/>
    <dgm:cxn modelId="{26CC7EA5-1B6E-40C4-A19F-566015EB1795}" type="presParOf" srcId="{1BFAAD92-F104-4633-A97B-F4CAE2E9B3EA}" destId="{F3A257BD-4865-45BA-813E-15A4071B6277}" srcOrd="0" destOrd="0" presId="urn:microsoft.com/office/officeart/2005/8/layout/hierarchy2"/>
    <dgm:cxn modelId="{58EA7E2E-E706-4D0F-8BA5-2074397BF872}" type="presParOf" srcId="{1BFAAD92-F104-4633-A97B-F4CAE2E9B3EA}" destId="{7886EBCB-553E-4482-BA36-ECCF9B0827EF}" srcOrd="1" destOrd="0" presId="urn:microsoft.com/office/officeart/2005/8/layout/hierarchy2"/>
    <dgm:cxn modelId="{7CA047CF-5F16-472D-AD7B-3A312430F0DC}" type="presParOf" srcId="{52806ED2-B39B-4E53-AD4C-C4725D65E845}" destId="{CA03493C-4CE9-439D-817A-A803423E4DCC}" srcOrd="2" destOrd="0" presId="urn:microsoft.com/office/officeart/2005/8/layout/hierarchy2"/>
    <dgm:cxn modelId="{21431027-B455-48A7-BB38-085BC76E851C}" type="presParOf" srcId="{CA03493C-4CE9-439D-817A-A803423E4DCC}" destId="{FD10AC61-9649-4839-B2F8-84C869D1E41D}" srcOrd="0" destOrd="0" presId="urn:microsoft.com/office/officeart/2005/8/layout/hierarchy2"/>
    <dgm:cxn modelId="{E653C71A-1CD2-4898-9FEB-7D0903F5DCDB}" type="presParOf" srcId="{52806ED2-B39B-4E53-AD4C-C4725D65E845}" destId="{78B4E487-7D6E-45EC-97B3-F26910E2863B}" srcOrd="3" destOrd="0" presId="urn:microsoft.com/office/officeart/2005/8/layout/hierarchy2"/>
    <dgm:cxn modelId="{5F12A933-4A1C-4F1A-A89F-E3EC3F479ED7}" type="presParOf" srcId="{78B4E487-7D6E-45EC-97B3-F26910E2863B}" destId="{1BD925BD-E169-4DF7-8FB1-F2A1493C66A0}" srcOrd="0" destOrd="0" presId="urn:microsoft.com/office/officeart/2005/8/layout/hierarchy2"/>
    <dgm:cxn modelId="{87D6E165-5C39-4356-8DF1-F14DF51BEF01}" type="presParOf" srcId="{78B4E487-7D6E-45EC-97B3-F26910E2863B}" destId="{C00C7F36-C560-446A-ACDF-D6B39D89B921}" srcOrd="1" destOrd="0" presId="urn:microsoft.com/office/officeart/2005/8/layout/hierarchy2"/>
    <dgm:cxn modelId="{E80374A8-9AB7-43A6-AA43-E037B5237969}" type="presParOf" srcId="{C00C7F36-C560-446A-ACDF-D6B39D89B921}" destId="{9E772EFA-9D48-4735-998C-700CBC2C711A}" srcOrd="0" destOrd="0" presId="urn:microsoft.com/office/officeart/2005/8/layout/hierarchy2"/>
    <dgm:cxn modelId="{B87AD141-5902-4FE2-B5A7-B785AC590CAC}" type="presParOf" srcId="{9E772EFA-9D48-4735-998C-700CBC2C711A}" destId="{1FBC21E8-4616-4BBB-AAF7-A7CE19C4E10E}" srcOrd="0" destOrd="0" presId="urn:microsoft.com/office/officeart/2005/8/layout/hierarchy2"/>
    <dgm:cxn modelId="{B49FA168-DCC9-4DC5-AF78-C15FDB543C48}" type="presParOf" srcId="{C00C7F36-C560-446A-ACDF-D6B39D89B921}" destId="{E9B236EE-AFDA-4EF7-871E-BB2328BB8F67}" srcOrd="1" destOrd="0" presId="urn:microsoft.com/office/officeart/2005/8/layout/hierarchy2"/>
    <dgm:cxn modelId="{60617C9C-3D22-43B3-AF2A-0A9B9A4E3DB3}" type="presParOf" srcId="{E9B236EE-AFDA-4EF7-871E-BB2328BB8F67}" destId="{58164FBD-70CE-4FD5-B258-8B92B309FF38}" srcOrd="0" destOrd="0" presId="urn:microsoft.com/office/officeart/2005/8/layout/hierarchy2"/>
    <dgm:cxn modelId="{9EDD7866-954D-491C-BF67-D9E7DE01BE9C}" type="presParOf" srcId="{E9B236EE-AFDA-4EF7-871E-BB2328BB8F67}" destId="{7305453D-1DED-4514-9214-4814413E9D9A}" srcOrd="1" destOrd="0" presId="urn:microsoft.com/office/officeart/2005/8/layout/hierarchy2"/>
    <dgm:cxn modelId="{DAF95963-54CB-4273-B910-B143E8B6FC8D}" type="presParOf" srcId="{89436E53-82DC-4E11-B279-CD92721AD84E}" destId="{1BB530A3-37F3-4EC2-BF42-5E176FA15591}" srcOrd="2" destOrd="0" presId="urn:microsoft.com/office/officeart/2005/8/layout/hierarchy2"/>
    <dgm:cxn modelId="{9AFCC4F9-B874-49EE-AD7B-AFBE068A03CD}" type="presParOf" srcId="{1BB530A3-37F3-4EC2-BF42-5E176FA15591}" destId="{556C861C-F5B4-44DF-B235-B4F54046BBB6}" srcOrd="0" destOrd="0" presId="urn:microsoft.com/office/officeart/2005/8/layout/hierarchy2"/>
    <dgm:cxn modelId="{CA6CAB36-6A56-4C0F-8145-C7D595572E48}" type="presParOf" srcId="{89436E53-82DC-4E11-B279-CD92721AD84E}" destId="{2047A6A6-70B7-4600-AA32-A663DC974872}" srcOrd="3" destOrd="0" presId="urn:microsoft.com/office/officeart/2005/8/layout/hierarchy2"/>
    <dgm:cxn modelId="{01EF9280-E747-48EB-8AB3-62C0FD994A77}" type="presParOf" srcId="{2047A6A6-70B7-4600-AA32-A663DC974872}" destId="{93CE0E90-6997-467A-9CBF-D719852ADEBE}" srcOrd="0" destOrd="0" presId="urn:microsoft.com/office/officeart/2005/8/layout/hierarchy2"/>
    <dgm:cxn modelId="{E2925E00-E833-47E1-AC39-9649FEACFFD0}" type="presParOf" srcId="{2047A6A6-70B7-4600-AA32-A663DC974872}" destId="{29C90FBD-87F5-4F3F-8907-F865E5E88164}" srcOrd="1" destOrd="0" presId="urn:microsoft.com/office/officeart/2005/8/layout/hierarchy2"/>
    <dgm:cxn modelId="{7B5B15D3-8A6E-471B-BFD4-6164BF8B7A7C}" type="presParOf" srcId="{29C90FBD-87F5-4F3F-8907-F865E5E88164}" destId="{89A278B4-CE1D-47F4-9F6E-FFB042AD7541}" srcOrd="0" destOrd="0" presId="urn:microsoft.com/office/officeart/2005/8/layout/hierarchy2"/>
    <dgm:cxn modelId="{B61EC1C2-E3B4-4CA8-B6AF-55B1D2138B27}" type="presParOf" srcId="{89A278B4-CE1D-47F4-9F6E-FFB042AD7541}" destId="{B058774E-93F7-4544-BC4E-BBE950D3E6B7}" srcOrd="0" destOrd="0" presId="urn:microsoft.com/office/officeart/2005/8/layout/hierarchy2"/>
    <dgm:cxn modelId="{0ABC38F9-A020-4FE2-81D8-8041C8740341}" type="presParOf" srcId="{29C90FBD-87F5-4F3F-8907-F865E5E88164}" destId="{54743E3D-1237-4A54-BF66-8EAFED5E7887}" srcOrd="1" destOrd="0" presId="urn:microsoft.com/office/officeart/2005/8/layout/hierarchy2"/>
    <dgm:cxn modelId="{CACE44FD-349C-45CF-924F-2242B39306F5}" type="presParOf" srcId="{54743E3D-1237-4A54-BF66-8EAFED5E7887}" destId="{E27D8C4A-CF9A-4588-9C10-73AFA59B250D}" srcOrd="0" destOrd="0" presId="urn:microsoft.com/office/officeart/2005/8/layout/hierarchy2"/>
    <dgm:cxn modelId="{C01CA6F5-23BE-41B8-82C4-A2CED5550196}" type="presParOf" srcId="{54743E3D-1237-4A54-BF66-8EAFED5E7887}" destId="{4991FC77-49D7-4D6A-8F41-5F4DF04D2543}" srcOrd="1" destOrd="0" presId="urn:microsoft.com/office/officeart/2005/8/layout/hierarchy2"/>
    <dgm:cxn modelId="{4A2C732A-DEDA-437B-8052-2A7A7A58D395}" type="presParOf" srcId="{4991FC77-49D7-4D6A-8F41-5F4DF04D2543}" destId="{024F7D89-7FF1-4C5C-978D-7040F0E90D09}" srcOrd="0" destOrd="0" presId="urn:microsoft.com/office/officeart/2005/8/layout/hierarchy2"/>
    <dgm:cxn modelId="{20EEC6A2-17EC-4C9E-A09C-4870205250F4}" type="presParOf" srcId="{024F7D89-7FF1-4C5C-978D-7040F0E90D09}" destId="{26C351A4-E13A-404D-A5BD-FD42177874EE}" srcOrd="0" destOrd="0" presId="urn:microsoft.com/office/officeart/2005/8/layout/hierarchy2"/>
    <dgm:cxn modelId="{8FE72222-D1A6-4163-813E-126E9980DF62}" type="presParOf" srcId="{4991FC77-49D7-4D6A-8F41-5F4DF04D2543}" destId="{E1749B44-6196-4EC7-9B00-D9F6D8E88DA3}" srcOrd="1" destOrd="0" presId="urn:microsoft.com/office/officeart/2005/8/layout/hierarchy2"/>
    <dgm:cxn modelId="{034AE7DD-4209-4DB8-9E49-4B38FE923CC0}" type="presParOf" srcId="{E1749B44-6196-4EC7-9B00-D9F6D8E88DA3}" destId="{A38A2753-3D8F-4A17-8A6A-CFD7ADD1E9B1}" srcOrd="0" destOrd="0" presId="urn:microsoft.com/office/officeart/2005/8/layout/hierarchy2"/>
    <dgm:cxn modelId="{2F6CB99D-9B8D-4A1A-A762-FCC620D79A6B}" type="presParOf" srcId="{E1749B44-6196-4EC7-9B00-D9F6D8E88DA3}" destId="{B84C1326-759E-4E58-A59E-F305A580D00A}" srcOrd="1" destOrd="0" presId="urn:microsoft.com/office/officeart/2005/8/layout/hierarchy2"/>
    <dgm:cxn modelId="{B55EF211-F809-4E70-A0FB-628C612E4C16}" type="presParOf" srcId="{29C90FBD-87F5-4F3F-8907-F865E5E88164}" destId="{19B5D3DF-C0B5-4796-8882-531BA2B89E61}" srcOrd="2" destOrd="0" presId="urn:microsoft.com/office/officeart/2005/8/layout/hierarchy2"/>
    <dgm:cxn modelId="{2A987172-D586-4B8C-BEFC-2B38ADC6EA69}" type="presParOf" srcId="{19B5D3DF-C0B5-4796-8882-531BA2B89E61}" destId="{3A2342AC-8DC0-4840-AB40-CAA140234A31}" srcOrd="0" destOrd="0" presId="urn:microsoft.com/office/officeart/2005/8/layout/hierarchy2"/>
    <dgm:cxn modelId="{C952CB8C-C7E7-47AF-90D9-FE79AE22A85B}" type="presParOf" srcId="{29C90FBD-87F5-4F3F-8907-F865E5E88164}" destId="{8E84D251-2674-49C6-83E4-12624DF039DB}" srcOrd="3" destOrd="0" presId="urn:microsoft.com/office/officeart/2005/8/layout/hierarchy2"/>
    <dgm:cxn modelId="{7FD83870-D4A5-4499-9C89-85C3F64DFA29}" type="presParOf" srcId="{8E84D251-2674-49C6-83E4-12624DF039DB}" destId="{B8560679-2502-4805-8EF7-4A0A9EFB275C}" srcOrd="0" destOrd="0" presId="urn:microsoft.com/office/officeart/2005/8/layout/hierarchy2"/>
    <dgm:cxn modelId="{DD09510A-15A0-4241-8FC4-AC343DEEB14D}" type="presParOf" srcId="{8E84D251-2674-49C6-83E4-12624DF039DB}" destId="{E408E24F-C7BD-414E-82B3-9528986E9111}" srcOrd="1" destOrd="0" presId="urn:microsoft.com/office/officeart/2005/8/layout/hierarchy2"/>
    <dgm:cxn modelId="{BAC2F8DF-EDF4-4F6B-81A4-B73755EC0D20}" type="presParOf" srcId="{E408E24F-C7BD-414E-82B3-9528986E9111}" destId="{E79CBE2A-D8AF-4BEF-A5FD-6697794D6147}" srcOrd="0" destOrd="0" presId="urn:microsoft.com/office/officeart/2005/8/layout/hierarchy2"/>
    <dgm:cxn modelId="{5E608489-1C43-489D-8DF7-DBE284C4C57C}" type="presParOf" srcId="{E79CBE2A-D8AF-4BEF-A5FD-6697794D6147}" destId="{9CFCD8EB-62B7-4A48-B3B8-62E90069528B}" srcOrd="0" destOrd="0" presId="urn:microsoft.com/office/officeart/2005/8/layout/hierarchy2"/>
    <dgm:cxn modelId="{4C7E6DF9-35AB-4360-BA5A-F9D2CDDEC885}" type="presParOf" srcId="{E408E24F-C7BD-414E-82B3-9528986E9111}" destId="{7629A3BE-1240-4B5F-858E-D078B9E84358}" srcOrd="1" destOrd="0" presId="urn:microsoft.com/office/officeart/2005/8/layout/hierarchy2"/>
    <dgm:cxn modelId="{0389B708-E5F6-402F-A40D-E45E62CE5A77}" type="presParOf" srcId="{7629A3BE-1240-4B5F-858E-D078B9E84358}" destId="{74126DBC-ACB7-49BF-B741-C18A7BE3F06F}" srcOrd="0" destOrd="0" presId="urn:microsoft.com/office/officeart/2005/8/layout/hierarchy2"/>
    <dgm:cxn modelId="{6C94CA94-EA73-451A-A6EE-5AF5845C29F3}" type="presParOf" srcId="{7629A3BE-1240-4B5F-858E-D078B9E84358}" destId="{6697B707-AA23-44E6-8CB0-1EDB3EB9C4AA}" srcOrd="1" destOrd="0" presId="urn:microsoft.com/office/officeart/2005/8/layout/hierarchy2"/>
    <dgm:cxn modelId="{1C831F90-05E1-4177-9E81-90D7683DA6B7}" type="presParOf" srcId="{8AA6A60D-918A-465D-A7A1-B36E0BA5DE04}" destId="{DE9EFC02-9F8A-491E-8D89-9D26E7605051}" srcOrd="2" destOrd="0" presId="urn:microsoft.com/office/officeart/2005/8/layout/hierarchy2"/>
    <dgm:cxn modelId="{4797CE3F-12EA-418B-A3F4-DDC442E6BAEC}" type="presParOf" srcId="{DE9EFC02-9F8A-491E-8D89-9D26E7605051}" destId="{A828BBE6-33FF-42B7-A087-0FA809F41557}" srcOrd="0" destOrd="0" presId="urn:microsoft.com/office/officeart/2005/8/layout/hierarchy2"/>
    <dgm:cxn modelId="{23BACC54-2835-4372-B4C7-3C43FAFA1591}" type="presParOf" srcId="{8AA6A60D-918A-465D-A7A1-B36E0BA5DE04}" destId="{4DD5EEF2-B23B-431E-9242-478C8A03F511}" srcOrd="3" destOrd="0" presId="urn:microsoft.com/office/officeart/2005/8/layout/hierarchy2"/>
    <dgm:cxn modelId="{FF83FBFF-EF59-452D-80C0-E1603697DD9D}" type="presParOf" srcId="{4DD5EEF2-B23B-431E-9242-478C8A03F511}" destId="{F471FF04-32BE-43CA-8E7E-973162308652}" srcOrd="0" destOrd="0" presId="urn:microsoft.com/office/officeart/2005/8/layout/hierarchy2"/>
    <dgm:cxn modelId="{F7D32CAC-0A75-428B-A4D7-CFA526278D6B}" type="presParOf" srcId="{4DD5EEF2-B23B-431E-9242-478C8A03F511}" destId="{6290E9D1-0A85-4DF6-9ADB-97074ED5E89E}" srcOrd="1" destOrd="0" presId="urn:microsoft.com/office/officeart/2005/8/layout/hierarchy2"/>
    <dgm:cxn modelId="{93A198BC-CCFA-4311-AC21-66CA27F81981}" type="presParOf" srcId="{6290E9D1-0A85-4DF6-9ADB-97074ED5E89E}" destId="{AA6F0610-E931-443F-9BB2-1D272C8C2A80}" srcOrd="0" destOrd="0" presId="urn:microsoft.com/office/officeart/2005/8/layout/hierarchy2"/>
    <dgm:cxn modelId="{4B573D18-BC00-4966-8427-163D538C7C92}" type="presParOf" srcId="{AA6F0610-E931-443F-9BB2-1D272C8C2A80}" destId="{63715FF5-F47A-4DAF-B478-44BE07B81A42}" srcOrd="0" destOrd="0" presId="urn:microsoft.com/office/officeart/2005/8/layout/hierarchy2"/>
    <dgm:cxn modelId="{DF36577A-F80D-418C-94D0-99152AE4B16C}" type="presParOf" srcId="{6290E9D1-0A85-4DF6-9ADB-97074ED5E89E}" destId="{F81BA69B-B710-48FD-BEDF-24E43B25B324}" srcOrd="1" destOrd="0" presId="urn:microsoft.com/office/officeart/2005/8/layout/hierarchy2"/>
    <dgm:cxn modelId="{06FA7FC2-C513-4AF6-895D-6A2ADF93C3DA}" type="presParOf" srcId="{F81BA69B-B710-48FD-BEDF-24E43B25B324}" destId="{8622F8A3-90A2-40B0-9DB1-DCE41EF3FF50}" srcOrd="0" destOrd="0" presId="urn:microsoft.com/office/officeart/2005/8/layout/hierarchy2"/>
    <dgm:cxn modelId="{239F76C1-DD43-4936-9DCE-07F5523C09BE}" type="presParOf" srcId="{F81BA69B-B710-48FD-BEDF-24E43B25B324}" destId="{FD6963A2-6E76-4CB3-A519-726A4FE448CB}" srcOrd="1" destOrd="0" presId="urn:microsoft.com/office/officeart/2005/8/layout/hierarchy2"/>
    <dgm:cxn modelId="{6E1CBE5C-3EEE-4356-BEF3-0D17E59328D3}" type="presParOf" srcId="{FD6963A2-6E76-4CB3-A519-726A4FE448CB}" destId="{0DCB9611-55C3-4DCF-A836-C3505FE67B25}" srcOrd="0" destOrd="0" presId="urn:microsoft.com/office/officeart/2005/8/layout/hierarchy2"/>
    <dgm:cxn modelId="{FDACA63B-6D66-4057-B226-C68175FD035C}" type="presParOf" srcId="{0DCB9611-55C3-4DCF-A836-C3505FE67B25}" destId="{1ED5798B-2B75-4B28-8127-26348121D2EC}" srcOrd="0" destOrd="0" presId="urn:microsoft.com/office/officeart/2005/8/layout/hierarchy2"/>
    <dgm:cxn modelId="{A1990EB1-D606-4AC5-BE0F-5910C402C273}" type="presParOf" srcId="{FD6963A2-6E76-4CB3-A519-726A4FE448CB}" destId="{392AB32F-0D41-4527-A271-6B0A3B0B1478}" srcOrd="1" destOrd="0" presId="urn:microsoft.com/office/officeart/2005/8/layout/hierarchy2"/>
    <dgm:cxn modelId="{D54810C9-F846-41E7-A8EA-1595B696D966}" type="presParOf" srcId="{392AB32F-0D41-4527-A271-6B0A3B0B1478}" destId="{D78BE968-3964-4CD3-B86E-EB99675F92E6}" srcOrd="0" destOrd="0" presId="urn:microsoft.com/office/officeart/2005/8/layout/hierarchy2"/>
    <dgm:cxn modelId="{A21CABAD-0A3F-42CA-9EDE-39B5411B3721}" type="presParOf" srcId="{392AB32F-0D41-4527-A271-6B0A3B0B1478}" destId="{AF67947A-C7B9-4139-B0F6-6088271AC26C}" srcOrd="1" destOrd="0" presId="urn:microsoft.com/office/officeart/2005/8/layout/hierarchy2"/>
    <dgm:cxn modelId="{7648DA2E-B9DA-4239-8EE0-3437BA8D8F1D}" type="presParOf" srcId="{AF67947A-C7B9-4139-B0F6-6088271AC26C}" destId="{11B85CE2-4857-4191-A5D3-249D6D525F57}" srcOrd="0" destOrd="0" presId="urn:microsoft.com/office/officeart/2005/8/layout/hierarchy2"/>
    <dgm:cxn modelId="{501D82C1-7AFE-45BB-80AC-E30086201389}" type="presParOf" srcId="{11B85CE2-4857-4191-A5D3-249D6D525F57}" destId="{D422D522-6855-45C7-ACD6-A61DA895AD8C}" srcOrd="0" destOrd="0" presId="urn:microsoft.com/office/officeart/2005/8/layout/hierarchy2"/>
    <dgm:cxn modelId="{5F14EFBC-EF85-4CA9-9D97-508BD74DD808}" type="presParOf" srcId="{AF67947A-C7B9-4139-B0F6-6088271AC26C}" destId="{E9DC0713-5B7F-4B06-BAD0-58DF021C91DA}" srcOrd="1" destOrd="0" presId="urn:microsoft.com/office/officeart/2005/8/layout/hierarchy2"/>
    <dgm:cxn modelId="{FB6AD816-A66E-4B9D-A531-0F2F0AA8E281}" type="presParOf" srcId="{E9DC0713-5B7F-4B06-BAD0-58DF021C91DA}" destId="{AABED06B-CF8D-45D2-9DF4-F2182D53389E}" srcOrd="0" destOrd="0" presId="urn:microsoft.com/office/officeart/2005/8/layout/hierarchy2"/>
    <dgm:cxn modelId="{063477D4-E38E-4065-AA9E-44FD17B8605A}" type="presParOf" srcId="{E9DC0713-5B7F-4B06-BAD0-58DF021C91DA}" destId="{7907784A-7784-472B-A974-6057036E27A7}" srcOrd="1" destOrd="0" presId="urn:microsoft.com/office/officeart/2005/8/layout/hierarchy2"/>
    <dgm:cxn modelId="{D6C37FD4-3A02-419E-82EB-B53121152DB6}" type="presParOf" srcId="{FD6963A2-6E76-4CB3-A519-726A4FE448CB}" destId="{F78CF8D4-D845-4E40-AB3A-4BFB371CE374}" srcOrd="2" destOrd="0" presId="urn:microsoft.com/office/officeart/2005/8/layout/hierarchy2"/>
    <dgm:cxn modelId="{B9D11028-41B2-45AA-A08C-F744FA9812F7}" type="presParOf" srcId="{F78CF8D4-D845-4E40-AB3A-4BFB371CE374}" destId="{959DEFBD-2652-42EB-8EBD-EEAA86FB40F1}" srcOrd="0" destOrd="0" presId="urn:microsoft.com/office/officeart/2005/8/layout/hierarchy2"/>
    <dgm:cxn modelId="{49E457A9-6D44-4C5D-AE2A-C275E97A5DF2}" type="presParOf" srcId="{FD6963A2-6E76-4CB3-A519-726A4FE448CB}" destId="{9F68585A-5118-4412-B102-97B2120DD0C5}" srcOrd="3" destOrd="0" presId="urn:microsoft.com/office/officeart/2005/8/layout/hierarchy2"/>
    <dgm:cxn modelId="{835C021B-FAE8-4038-B37F-06B8DA743389}" type="presParOf" srcId="{9F68585A-5118-4412-B102-97B2120DD0C5}" destId="{E2979BDF-14F2-4F8D-9477-16950D88CED1}" srcOrd="0" destOrd="0" presId="urn:microsoft.com/office/officeart/2005/8/layout/hierarchy2"/>
    <dgm:cxn modelId="{E0682959-FE3F-49FE-B33D-7126117995C2}" type="presParOf" srcId="{9F68585A-5118-4412-B102-97B2120DD0C5}" destId="{6349474B-559F-4B78-B5DB-F536979C3C31}" srcOrd="1" destOrd="0" presId="urn:microsoft.com/office/officeart/2005/8/layout/hierarchy2"/>
    <dgm:cxn modelId="{E64E9615-8425-4B16-A0CE-FFA274C8093C}" type="presParOf" srcId="{6349474B-559F-4B78-B5DB-F536979C3C31}" destId="{C1230A3E-91DD-457E-A6EE-43ABDAC95E48}" srcOrd="0" destOrd="0" presId="urn:microsoft.com/office/officeart/2005/8/layout/hierarchy2"/>
    <dgm:cxn modelId="{85CADFC5-32B9-43C5-BB01-EBF76663FE42}" type="presParOf" srcId="{C1230A3E-91DD-457E-A6EE-43ABDAC95E48}" destId="{32BD555D-E961-410C-A52D-7F616758B340}" srcOrd="0" destOrd="0" presId="urn:microsoft.com/office/officeart/2005/8/layout/hierarchy2"/>
    <dgm:cxn modelId="{D3429A86-BE80-470F-BD3D-ACF923176F6A}" type="presParOf" srcId="{6349474B-559F-4B78-B5DB-F536979C3C31}" destId="{8D026A39-C40C-42D6-A31A-AA9D2C3FEB91}" srcOrd="1" destOrd="0" presId="urn:microsoft.com/office/officeart/2005/8/layout/hierarchy2"/>
    <dgm:cxn modelId="{1571D7BD-5791-4E3A-A56E-076CCC7F52EF}" type="presParOf" srcId="{8D026A39-C40C-42D6-A31A-AA9D2C3FEB91}" destId="{BEBB3BA9-85C0-468D-A197-8F83495E51A2}" srcOrd="0" destOrd="0" presId="urn:microsoft.com/office/officeart/2005/8/layout/hierarchy2"/>
    <dgm:cxn modelId="{708F2923-38AA-454A-B276-FE8B6DBF9FBE}" type="presParOf" srcId="{8D026A39-C40C-42D6-A31A-AA9D2C3FEB91}" destId="{148BB27E-87E0-49C6-88C3-7B617E105E79}" srcOrd="1" destOrd="0" presId="urn:microsoft.com/office/officeart/2005/8/layout/hierarchy2"/>
    <dgm:cxn modelId="{BA045DFA-16F5-4B64-8902-378F16F2959F}" type="presParOf" srcId="{6290E9D1-0A85-4DF6-9ADB-97074ED5E89E}" destId="{BBEAC1DB-B304-4215-BF94-FF33BB275DFE}" srcOrd="2" destOrd="0" presId="urn:microsoft.com/office/officeart/2005/8/layout/hierarchy2"/>
    <dgm:cxn modelId="{CF2DA85A-371F-4D12-AE93-2C00D73C0D44}" type="presParOf" srcId="{BBEAC1DB-B304-4215-BF94-FF33BB275DFE}" destId="{283A2E6D-D225-4ED9-B698-0961F2DE3CFD}" srcOrd="0" destOrd="0" presId="urn:microsoft.com/office/officeart/2005/8/layout/hierarchy2"/>
    <dgm:cxn modelId="{3E001886-85C2-43E7-A6E1-1423F2E89448}" type="presParOf" srcId="{6290E9D1-0A85-4DF6-9ADB-97074ED5E89E}" destId="{529E9621-507E-402D-96B5-AEE8C59EE466}" srcOrd="3" destOrd="0" presId="urn:microsoft.com/office/officeart/2005/8/layout/hierarchy2"/>
    <dgm:cxn modelId="{ADAA5945-97BE-4418-BF36-6B26360FA58D}" type="presParOf" srcId="{529E9621-507E-402D-96B5-AEE8C59EE466}" destId="{F5DCF17F-8769-4483-86E0-7ADCE2356C8A}" srcOrd="0" destOrd="0" presId="urn:microsoft.com/office/officeart/2005/8/layout/hierarchy2"/>
    <dgm:cxn modelId="{49606046-EF70-4831-83D0-D00D40A316E2}" type="presParOf" srcId="{529E9621-507E-402D-96B5-AEE8C59EE466}" destId="{F377A068-5B21-4266-BCB1-D03EC2B17F13}" srcOrd="1" destOrd="0" presId="urn:microsoft.com/office/officeart/2005/8/layout/hierarchy2"/>
    <dgm:cxn modelId="{2D46D285-B760-49E1-B553-7B728BAAC07B}" type="presParOf" srcId="{F377A068-5B21-4266-BCB1-D03EC2B17F13}" destId="{E34EB5C1-D1E9-4179-B522-6154B67AEB2E}" srcOrd="0" destOrd="0" presId="urn:microsoft.com/office/officeart/2005/8/layout/hierarchy2"/>
    <dgm:cxn modelId="{A7A251CD-947C-424C-A49B-6A08CAFAB070}" type="presParOf" srcId="{E34EB5C1-D1E9-4179-B522-6154B67AEB2E}" destId="{5707B8EF-7B00-4420-831C-1DA7C4C55667}" srcOrd="0" destOrd="0" presId="urn:microsoft.com/office/officeart/2005/8/layout/hierarchy2"/>
    <dgm:cxn modelId="{B6CF89A7-A2C4-4912-820E-612031FC7AD5}" type="presParOf" srcId="{F377A068-5B21-4266-BCB1-D03EC2B17F13}" destId="{E9BDBB95-9DE1-4905-842A-C3742CD44661}" srcOrd="1" destOrd="0" presId="urn:microsoft.com/office/officeart/2005/8/layout/hierarchy2"/>
    <dgm:cxn modelId="{0D5FFEE2-24E9-4F04-B278-DC69EC995CAE}" type="presParOf" srcId="{E9BDBB95-9DE1-4905-842A-C3742CD44661}" destId="{C6B8FAB9-31D9-4B79-8A5C-E5A5D245C3FA}" srcOrd="0" destOrd="0" presId="urn:microsoft.com/office/officeart/2005/8/layout/hierarchy2"/>
    <dgm:cxn modelId="{E4B5DD21-1832-488A-BAB4-521ADC484E6A}" type="presParOf" srcId="{E9BDBB95-9DE1-4905-842A-C3742CD44661}" destId="{F882E355-FEAE-43CD-AD6D-62C474DDE176}" srcOrd="1" destOrd="0" presId="urn:microsoft.com/office/officeart/2005/8/layout/hierarchy2"/>
    <dgm:cxn modelId="{110957D5-4F71-4A49-8CA3-16ADF2B004DB}" type="presParOf" srcId="{F882E355-FEAE-43CD-AD6D-62C474DDE176}" destId="{43AA33C7-20B4-4136-87F3-E067AD80B854}" srcOrd="0" destOrd="0" presId="urn:microsoft.com/office/officeart/2005/8/layout/hierarchy2"/>
    <dgm:cxn modelId="{53558ABD-A81C-41DB-95F0-6F52A3A5782A}" type="presParOf" srcId="{43AA33C7-20B4-4136-87F3-E067AD80B854}" destId="{6D034664-00CD-4EA9-9276-5E99A274231E}" srcOrd="0" destOrd="0" presId="urn:microsoft.com/office/officeart/2005/8/layout/hierarchy2"/>
    <dgm:cxn modelId="{F2636F2A-C240-48F2-BF78-D91C9D566A3A}" type="presParOf" srcId="{F882E355-FEAE-43CD-AD6D-62C474DDE176}" destId="{5C50AF60-5AF3-48F9-AA60-A4FC0F50CC72}" srcOrd="1" destOrd="0" presId="urn:microsoft.com/office/officeart/2005/8/layout/hierarchy2"/>
    <dgm:cxn modelId="{10E1A851-40FE-4F70-A704-4B31C21A810F}" type="presParOf" srcId="{5C50AF60-5AF3-48F9-AA60-A4FC0F50CC72}" destId="{B65E7002-0C47-46CA-BAD6-25A59A232676}" srcOrd="0" destOrd="0" presId="urn:microsoft.com/office/officeart/2005/8/layout/hierarchy2"/>
    <dgm:cxn modelId="{B534EA89-C774-4695-90B0-1DA3790B1E27}" type="presParOf" srcId="{5C50AF60-5AF3-48F9-AA60-A4FC0F50CC72}" destId="{39E0F990-DF5A-45C8-8A22-7A45359EA972}" srcOrd="1" destOrd="0" presId="urn:microsoft.com/office/officeart/2005/8/layout/hierarchy2"/>
    <dgm:cxn modelId="{1A8D6F35-3F47-4D6B-9FE4-DD9E504FDFCF}" type="presParOf" srcId="{F377A068-5B21-4266-BCB1-D03EC2B17F13}" destId="{33D82EDA-7C48-45A4-B424-F90B5C3C2005}" srcOrd="2" destOrd="0" presId="urn:microsoft.com/office/officeart/2005/8/layout/hierarchy2"/>
    <dgm:cxn modelId="{F1761E81-1FB6-4CDE-8C88-5425758F7A62}" type="presParOf" srcId="{33D82EDA-7C48-45A4-B424-F90B5C3C2005}" destId="{8936604E-2D14-4F7A-9416-AD0FF1C012FD}" srcOrd="0" destOrd="0" presId="urn:microsoft.com/office/officeart/2005/8/layout/hierarchy2"/>
    <dgm:cxn modelId="{DBC362FB-5616-4B25-94BC-BDF1A0F03901}" type="presParOf" srcId="{F377A068-5B21-4266-BCB1-D03EC2B17F13}" destId="{EAB364F2-D0CC-41B4-8D95-6ABB753ECEC8}" srcOrd="3" destOrd="0" presId="urn:microsoft.com/office/officeart/2005/8/layout/hierarchy2"/>
    <dgm:cxn modelId="{FFFC0F58-4645-4BFF-8E6C-D3B79DF3A129}" type="presParOf" srcId="{EAB364F2-D0CC-41B4-8D95-6ABB753ECEC8}" destId="{99331A09-6C8C-4CD9-90F7-936008C0BCC2}" srcOrd="0" destOrd="0" presId="urn:microsoft.com/office/officeart/2005/8/layout/hierarchy2"/>
    <dgm:cxn modelId="{A5D72C26-8BE0-41AE-80F3-61C8205B3C13}" type="presParOf" srcId="{EAB364F2-D0CC-41B4-8D95-6ABB753ECEC8}" destId="{5BD61303-31DF-42F7-B2F3-73883D90F86D}" srcOrd="1" destOrd="0" presId="urn:microsoft.com/office/officeart/2005/8/layout/hierarchy2"/>
    <dgm:cxn modelId="{DA89F906-EF06-4606-ABD0-B024A0CBAFE1}" type="presParOf" srcId="{5BD61303-31DF-42F7-B2F3-73883D90F86D}" destId="{79E78EDA-6B9B-4270-8AD7-535382C09C09}" srcOrd="0" destOrd="0" presId="urn:microsoft.com/office/officeart/2005/8/layout/hierarchy2"/>
    <dgm:cxn modelId="{B08F9DB2-7B26-4696-8BD8-BF4752E5A4B6}" type="presParOf" srcId="{79E78EDA-6B9B-4270-8AD7-535382C09C09}" destId="{6B24541A-8501-4A2D-BFBE-C9B7FB83F3C2}" srcOrd="0" destOrd="0" presId="urn:microsoft.com/office/officeart/2005/8/layout/hierarchy2"/>
    <dgm:cxn modelId="{783957EC-19DB-4CE5-8D5D-9816AFC47DD4}" type="presParOf" srcId="{5BD61303-31DF-42F7-B2F3-73883D90F86D}" destId="{5DC69822-E3F6-481B-B9E2-3E042302C0F4}" srcOrd="1" destOrd="0" presId="urn:microsoft.com/office/officeart/2005/8/layout/hierarchy2"/>
    <dgm:cxn modelId="{1E0B25BF-C9F5-4DA3-980B-199ED067BF6D}" type="presParOf" srcId="{5DC69822-E3F6-481B-B9E2-3E042302C0F4}" destId="{20E9ABF2-72A7-4E1D-A49F-A2B9AEE574D0}" srcOrd="0" destOrd="0" presId="urn:microsoft.com/office/officeart/2005/8/layout/hierarchy2"/>
    <dgm:cxn modelId="{5DB1FA51-F1A1-47C4-81D1-0183D091668D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04FB7-1C23-44CD-8400-3C3D1029234F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k-SK"/>
        </a:p>
      </dgm:t>
    </dgm:pt>
    <dgm:pt modelId="{F238C163-C2BF-4C4A-8F8D-02DB9029D9A0}">
      <dgm:prSet phldrT="[Text]" custT="1"/>
      <dgm:spPr/>
      <dgm:t>
        <a:bodyPr/>
        <a:lstStyle/>
        <a:p>
          <a:r>
            <a:rPr lang="sk-SK" sz="14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gm:t>
    </dgm:pt>
    <dgm:pt modelId="{1C37F466-3CF4-4A7A-8AB6-2D8554A7A374}" type="parTrans" cxnId="{F1340877-069D-46B4-8467-4BBE0BE0813D}">
      <dgm:prSet/>
      <dgm:spPr/>
      <dgm:t>
        <a:bodyPr/>
        <a:lstStyle/>
        <a:p>
          <a:endParaRPr lang="sk-SK"/>
        </a:p>
      </dgm:t>
    </dgm:pt>
    <dgm:pt modelId="{499E7850-0E4D-448A-8A01-8C130BE18BE9}" type="sibTrans" cxnId="{F1340877-069D-46B4-8467-4BBE0BE0813D}">
      <dgm:prSet/>
      <dgm:spPr/>
      <dgm:t>
        <a:bodyPr/>
        <a:lstStyle/>
        <a:p>
          <a:endParaRPr lang="sk-SK"/>
        </a:p>
      </dgm:t>
    </dgm:pt>
    <dgm:pt modelId="{2B9D9A0C-C274-43C0-A268-AEF948E1C011}">
      <dgm:prSet phldrT="[Text]" custT="1"/>
      <dgm:spPr/>
      <dgm:t>
        <a:bodyPr/>
        <a:lstStyle/>
        <a:p>
          <a:r>
            <a:rPr lang="en-US" sz="1400" dirty="0" err="1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gm:t>
    </dgm:pt>
    <dgm:pt modelId="{A50EDEAC-5DDC-42D8-AD99-C2AE17D862C5}" type="parTrans" cxnId="{1DA88202-BEC6-4594-8761-E27E39F43C5B}">
      <dgm:prSet/>
      <dgm:spPr/>
      <dgm:t>
        <a:bodyPr/>
        <a:lstStyle/>
        <a:p>
          <a:endParaRPr lang="sk-SK"/>
        </a:p>
      </dgm:t>
    </dgm:pt>
    <dgm:pt modelId="{F81A9733-E33F-4239-9CBF-6D8D3711B7FE}" type="sibTrans" cxnId="{1DA88202-BEC6-4594-8761-E27E39F43C5B}">
      <dgm:prSet/>
      <dgm:spPr/>
      <dgm:t>
        <a:bodyPr/>
        <a:lstStyle/>
        <a:p>
          <a:endParaRPr lang="sk-SK"/>
        </a:p>
      </dgm:t>
    </dgm:pt>
    <dgm:pt modelId="{7F8B4309-C49A-45F6-B5E7-C43601B21216}">
      <dgm:prSet phldrT="[Text]" custT="1"/>
      <dgm:spPr/>
      <dgm:t>
        <a:bodyPr/>
        <a:lstStyle/>
        <a:p>
          <a:r>
            <a:rPr lang="en-US" sz="1400" dirty="0" err="1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gm:t>
    </dgm:pt>
    <dgm:pt modelId="{AD296D9B-B0E7-42FF-839D-BD52B1B28495}" type="parTrans" cxnId="{E5D4237B-F7AE-4CF6-B320-E9626F737C50}">
      <dgm:prSet/>
      <dgm:spPr/>
      <dgm:t>
        <a:bodyPr/>
        <a:lstStyle/>
        <a:p>
          <a:endParaRPr lang="sk-SK"/>
        </a:p>
      </dgm:t>
    </dgm:pt>
    <dgm:pt modelId="{E58556EF-0543-4C4C-A1EA-302BF097FDD4}" type="sibTrans" cxnId="{E5D4237B-F7AE-4CF6-B320-E9626F737C50}">
      <dgm:prSet/>
      <dgm:spPr/>
      <dgm:t>
        <a:bodyPr/>
        <a:lstStyle/>
        <a:p>
          <a:endParaRPr lang="sk-SK"/>
        </a:p>
      </dgm:t>
    </dgm:pt>
    <dgm:pt modelId="{6FE49313-863A-436F-8BD9-4CBF443BAD09}" type="pres">
      <dgm:prSet presAssocID="{4BE04FB7-1C23-44CD-8400-3C3D102923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A055B2-813F-46F1-AF3F-C4E66E0B046B}" type="pres">
      <dgm:prSet presAssocID="{4BE04FB7-1C23-44CD-8400-3C3D1029234F}" presName="hierFlow" presStyleCnt="0"/>
      <dgm:spPr/>
    </dgm:pt>
    <dgm:pt modelId="{35E54AC8-2560-4254-9325-5E8062AB16EC}" type="pres">
      <dgm:prSet presAssocID="{4BE04FB7-1C23-44CD-8400-3C3D102923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14B32BF-7E32-453B-A160-ABE224397AC0}" type="pres">
      <dgm:prSet presAssocID="{F238C163-C2BF-4C4A-8F8D-02DB9029D9A0}" presName="Name14" presStyleCnt="0"/>
      <dgm:spPr/>
    </dgm:pt>
    <dgm:pt modelId="{63080793-7E70-4710-BE03-5AED548D4BE0}" type="pres">
      <dgm:prSet presAssocID="{F238C163-C2BF-4C4A-8F8D-02DB9029D9A0}" presName="level1Shape" presStyleLbl="node0" presStyleIdx="0" presStyleCnt="1" custScaleY="58518">
        <dgm:presLayoutVars>
          <dgm:chPref val="3"/>
        </dgm:presLayoutVars>
      </dgm:prSet>
      <dgm:spPr/>
    </dgm:pt>
    <dgm:pt modelId="{0FCBCBB7-ACA0-4A47-8863-D0C6F4436BCE}" type="pres">
      <dgm:prSet presAssocID="{F238C163-C2BF-4C4A-8F8D-02DB9029D9A0}" presName="hierChild2" presStyleCnt="0"/>
      <dgm:spPr/>
    </dgm:pt>
    <dgm:pt modelId="{C58385D2-880B-415F-BA26-0E188BBE0A91}" type="pres">
      <dgm:prSet presAssocID="{A50EDEAC-5DDC-42D8-AD99-C2AE17D862C5}" presName="Name19" presStyleLbl="parChTrans1D2" presStyleIdx="0" presStyleCnt="2"/>
      <dgm:spPr/>
    </dgm:pt>
    <dgm:pt modelId="{F5E2166E-5017-406D-9745-544FF000503C}" type="pres">
      <dgm:prSet presAssocID="{2B9D9A0C-C274-43C0-A268-AEF948E1C011}" presName="Name21" presStyleCnt="0"/>
      <dgm:spPr/>
    </dgm:pt>
    <dgm:pt modelId="{11BA923A-F96D-419A-8E6F-BC7ECB208B3A}" type="pres">
      <dgm:prSet presAssocID="{2B9D9A0C-C274-43C0-A268-AEF948E1C011}" presName="level2Shape" presStyleLbl="node2" presStyleIdx="0" presStyleCnt="2" custScaleY="59562"/>
      <dgm:spPr/>
    </dgm:pt>
    <dgm:pt modelId="{5289204D-44EE-4C67-9F04-A86B66A44A41}" type="pres">
      <dgm:prSet presAssocID="{2B9D9A0C-C274-43C0-A268-AEF948E1C011}" presName="hierChild3" presStyleCnt="0"/>
      <dgm:spPr/>
    </dgm:pt>
    <dgm:pt modelId="{EC43FF48-8028-4EA8-AB49-752E14617EBC}" type="pres">
      <dgm:prSet presAssocID="{AD296D9B-B0E7-42FF-839D-BD52B1B28495}" presName="Name19" presStyleLbl="parChTrans1D2" presStyleIdx="1" presStyleCnt="2"/>
      <dgm:spPr/>
    </dgm:pt>
    <dgm:pt modelId="{549D081B-BFF2-4E09-BE82-41C67BF4EB5A}" type="pres">
      <dgm:prSet presAssocID="{7F8B4309-C49A-45F6-B5E7-C43601B21216}" presName="Name21" presStyleCnt="0"/>
      <dgm:spPr/>
    </dgm:pt>
    <dgm:pt modelId="{27FFA081-5297-418A-982B-B9BDCC29412D}" type="pres">
      <dgm:prSet presAssocID="{7F8B4309-C49A-45F6-B5E7-C43601B21216}" presName="level2Shape" presStyleLbl="node2" presStyleIdx="1" presStyleCnt="2" custScaleY="58779"/>
      <dgm:spPr/>
    </dgm:pt>
    <dgm:pt modelId="{82F7C8ED-3D9E-4C30-A1BF-F71D579BC34E}" type="pres">
      <dgm:prSet presAssocID="{7F8B4309-C49A-45F6-B5E7-C43601B21216}" presName="hierChild3" presStyleCnt="0"/>
      <dgm:spPr/>
    </dgm:pt>
    <dgm:pt modelId="{F5B68E60-038B-41E3-BC1D-3E962F2FD398}" type="pres">
      <dgm:prSet presAssocID="{4BE04FB7-1C23-44CD-8400-3C3D1029234F}" presName="bgShapesFlow" presStyleCnt="0"/>
      <dgm:spPr/>
    </dgm:pt>
  </dgm:ptLst>
  <dgm:cxnLst>
    <dgm:cxn modelId="{1DA88202-BEC6-4594-8761-E27E39F43C5B}" srcId="{F238C163-C2BF-4C4A-8F8D-02DB9029D9A0}" destId="{2B9D9A0C-C274-43C0-A268-AEF948E1C011}" srcOrd="0" destOrd="0" parTransId="{A50EDEAC-5DDC-42D8-AD99-C2AE17D862C5}" sibTransId="{F81A9733-E33F-4239-9CBF-6D8D3711B7FE}"/>
    <dgm:cxn modelId="{F0335B2F-AB83-47B9-8B20-4CBFED53F602}" type="presOf" srcId="{AD296D9B-B0E7-42FF-839D-BD52B1B28495}" destId="{EC43FF48-8028-4EA8-AB49-752E14617EBC}" srcOrd="0" destOrd="0" presId="urn:microsoft.com/office/officeart/2005/8/layout/hierarchy6"/>
    <dgm:cxn modelId="{6F7D0C3E-0814-4616-881C-94C552287DCE}" type="presOf" srcId="{A50EDEAC-5DDC-42D8-AD99-C2AE17D862C5}" destId="{C58385D2-880B-415F-BA26-0E188BBE0A91}" srcOrd="0" destOrd="0" presId="urn:microsoft.com/office/officeart/2005/8/layout/hierarchy6"/>
    <dgm:cxn modelId="{F1340877-069D-46B4-8467-4BBE0BE0813D}" srcId="{4BE04FB7-1C23-44CD-8400-3C3D1029234F}" destId="{F238C163-C2BF-4C4A-8F8D-02DB9029D9A0}" srcOrd="0" destOrd="0" parTransId="{1C37F466-3CF4-4A7A-8AB6-2D8554A7A374}" sibTransId="{499E7850-0E4D-448A-8A01-8C130BE18BE9}"/>
    <dgm:cxn modelId="{E5D4237B-F7AE-4CF6-B320-E9626F737C50}" srcId="{F238C163-C2BF-4C4A-8F8D-02DB9029D9A0}" destId="{7F8B4309-C49A-45F6-B5E7-C43601B21216}" srcOrd="1" destOrd="0" parTransId="{AD296D9B-B0E7-42FF-839D-BD52B1B28495}" sibTransId="{E58556EF-0543-4C4C-A1EA-302BF097FDD4}"/>
    <dgm:cxn modelId="{591C2196-398F-426C-9A8B-64DC2F9D9AED}" type="presOf" srcId="{F238C163-C2BF-4C4A-8F8D-02DB9029D9A0}" destId="{63080793-7E70-4710-BE03-5AED548D4BE0}" srcOrd="0" destOrd="0" presId="urn:microsoft.com/office/officeart/2005/8/layout/hierarchy6"/>
    <dgm:cxn modelId="{C4E4979D-1DBE-430C-B3A8-D0F169AFEBDE}" type="presOf" srcId="{7F8B4309-C49A-45F6-B5E7-C43601B21216}" destId="{27FFA081-5297-418A-982B-B9BDCC29412D}" srcOrd="0" destOrd="0" presId="urn:microsoft.com/office/officeart/2005/8/layout/hierarchy6"/>
    <dgm:cxn modelId="{96230BC3-C526-48AC-B913-DDF54FAE0A9C}" type="presOf" srcId="{4BE04FB7-1C23-44CD-8400-3C3D1029234F}" destId="{6FE49313-863A-436F-8BD9-4CBF443BAD09}" srcOrd="0" destOrd="0" presId="urn:microsoft.com/office/officeart/2005/8/layout/hierarchy6"/>
    <dgm:cxn modelId="{281AC2E7-81D5-4892-B05F-526A9242F39B}" type="presOf" srcId="{2B9D9A0C-C274-43C0-A268-AEF948E1C011}" destId="{11BA923A-F96D-419A-8E6F-BC7ECB208B3A}" srcOrd="0" destOrd="0" presId="urn:microsoft.com/office/officeart/2005/8/layout/hierarchy6"/>
    <dgm:cxn modelId="{AEDA883A-458A-4664-8363-149926C2D4D9}" type="presParOf" srcId="{6FE49313-863A-436F-8BD9-4CBF443BAD09}" destId="{F5A055B2-813F-46F1-AF3F-C4E66E0B046B}" srcOrd="0" destOrd="0" presId="urn:microsoft.com/office/officeart/2005/8/layout/hierarchy6"/>
    <dgm:cxn modelId="{5272CB1F-0FD3-4958-8513-710F8EC4EE20}" type="presParOf" srcId="{F5A055B2-813F-46F1-AF3F-C4E66E0B046B}" destId="{35E54AC8-2560-4254-9325-5E8062AB16EC}" srcOrd="0" destOrd="0" presId="urn:microsoft.com/office/officeart/2005/8/layout/hierarchy6"/>
    <dgm:cxn modelId="{D35A048C-D29A-45AA-B577-01539FAC0256}" type="presParOf" srcId="{35E54AC8-2560-4254-9325-5E8062AB16EC}" destId="{C14B32BF-7E32-453B-A160-ABE224397AC0}" srcOrd="0" destOrd="0" presId="urn:microsoft.com/office/officeart/2005/8/layout/hierarchy6"/>
    <dgm:cxn modelId="{CAB26A30-EBBF-4FC6-8256-424772043980}" type="presParOf" srcId="{C14B32BF-7E32-453B-A160-ABE224397AC0}" destId="{63080793-7E70-4710-BE03-5AED548D4BE0}" srcOrd="0" destOrd="0" presId="urn:microsoft.com/office/officeart/2005/8/layout/hierarchy6"/>
    <dgm:cxn modelId="{C8CF1A7A-B322-423C-9A78-95C1425A3253}" type="presParOf" srcId="{C14B32BF-7E32-453B-A160-ABE224397AC0}" destId="{0FCBCBB7-ACA0-4A47-8863-D0C6F4436BCE}" srcOrd="1" destOrd="0" presId="urn:microsoft.com/office/officeart/2005/8/layout/hierarchy6"/>
    <dgm:cxn modelId="{C436543A-AA5F-48B5-BAEE-C7C1E1EB4D60}" type="presParOf" srcId="{0FCBCBB7-ACA0-4A47-8863-D0C6F4436BCE}" destId="{C58385D2-880B-415F-BA26-0E188BBE0A91}" srcOrd="0" destOrd="0" presId="urn:microsoft.com/office/officeart/2005/8/layout/hierarchy6"/>
    <dgm:cxn modelId="{5BC9A584-EFD8-40A6-8C8B-92A8EDDE743B}" type="presParOf" srcId="{0FCBCBB7-ACA0-4A47-8863-D0C6F4436BCE}" destId="{F5E2166E-5017-406D-9745-544FF000503C}" srcOrd="1" destOrd="0" presId="urn:microsoft.com/office/officeart/2005/8/layout/hierarchy6"/>
    <dgm:cxn modelId="{93810F3C-DF37-4D1B-8CF0-8AB79A53A157}" type="presParOf" srcId="{F5E2166E-5017-406D-9745-544FF000503C}" destId="{11BA923A-F96D-419A-8E6F-BC7ECB208B3A}" srcOrd="0" destOrd="0" presId="urn:microsoft.com/office/officeart/2005/8/layout/hierarchy6"/>
    <dgm:cxn modelId="{ED79CB2D-E046-4EF8-AB98-2F8B5B7A47A6}" type="presParOf" srcId="{F5E2166E-5017-406D-9745-544FF000503C}" destId="{5289204D-44EE-4C67-9F04-A86B66A44A41}" srcOrd="1" destOrd="0" presId="urn:microsoft.com/office/officeart/2005/8/layout/hierarchy6"/>
    <dgm:cxn modelId="{AADDED28-676F-47BD-BCD2-82A78FDDF0F0}" type="presParOf" srcId="{0FCBCBB7-ACA0-4A47-8863-D0C6F4436BCE}" destId="{EC43FF48-8028-4EA8-AB49-752E14617EBC}" srcOrd="2" destOrd="0" presId="urn:microsoft.com/office/officeart/2005/8/layout/hierarchy6"/>
    <dgm:cxn modelId="{71632057-4C62-4711-977D-04C34B416A09}" type="presParOf" srcId="{0FCBCBB7-ACA0-4A47-8863-D0C6F4436BCE}" destId="{549D081B-BFF2-4E09-BE82-41C67BF4EB5A}" srcOrd="3" destOrd="0" presId="urn:microsoft.com/office/officeart/2005/8/layout/hierarchy6"/>
    <dgm:cxn modelId="{E41399CB-5A2E-4507-ACCE-813D1CAE2282}" type="presParOf" srcId="{549D081B-BFF2-4E09-BE82-41C67BF4EB5A}" destId="{27FFA081-5297-418A-982B-B9BDCC29412D}" srcOrd="0" destOrd="0" presId="urn:microsoft.com/office/officeart/2005/8/layout/hierarchy6"/>
    <dgm:cxn modelId="{8ED81573-C2EB-48C8-9BB7-239CF4ED7A04}" type="presParOf" srcId="{549D081B-BFF2-4E09-BE82-41C67BF4EB5A}" destId="{82F7C8ED-3D9E-4C30-A1BF-F71D579BC34E}" srcOrd="1" destOrd="0" presId="urn:microsoft.com/office/officeart/2005/8/layout/hierarchy6"/>
    <dgm:cxn modelId="{5DE3EA87-4386-4BD5-81DA-50BB58665E60}" type="presParOf" srcId="{6FE49313-863A-436F-8BD9-4CBF443BAD09}" destId="{F5B68E60-038B-41E3-BC1D-3E962F2FD39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70084" y="179195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</a:t>
          </a:r>
          <a:endParaRPr lang="sk-SK" sz="2800" kern="1200" dirty="0"/>
        </a:p>
      </dsp:txBody>
      <dsp:txXfrm>
        <a:off x="83121" y="1804994"/>
        <a:ext cx="864125" cy="419025"/>
      </dsp:txXfrm>
    </dsp:sp>
    <dsp:sp modelId="{88A6B55E-DB70-46E5-AEFB-930B65F4EB2E}">
      <dsp:nvSpPr>
        <dsp:cNvPr id="0" name=""/>
        <dsp:cNvSpPr/>
      </dsp:nvSpPr>
      <dsp:spPr>
        <a:xfrm rot="17350740">
          <a:off x="596379" y="149269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111226" y="1475545"/>
        <a:ext cx="54194" cy="54194"/>
      </dsp:txXfrm>
    </dsp:sp>
    <dsp:sp modelId="{9019C8BC-5BFB-4C72-B0FD-D0A2EC3D4339}">
      <dsp:nvSpPr>
        <dsp:cNvPr id="0" name=""/>
        <dsp:cNvSpPr/>
      </dsp:nvSpPr>
      <dsp:spPr>
        <a:xfrm>
          <a:off x="1316363" y="76822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n/2</a:t>
          </a:r>
          <a:endParaRPr lang="sk-SK" sz="2800" kern="1200" dirty="0"/>
        </a:p>
      </dsp:txBody>
      <dsp:txXfrm>
        <a:off x="1329400" y="781264"/>
        <a:ext cx="864125" cy="419025"/>
      </dsp:txXfrm>
    </dsp:sp>
    <dsp:sp modelId="{3E7EF968-F88D-4655-A7BF-D1A4C051029E}">
      <dsp:nvSpPr>
        <dsp:cNvPr id="0" name=""/>
        <dsp:cNvSpPr/>
      </dsp:nvSpPr>
      <dsp:spPr>
        <a:xfrm rot="18289469">
          <a:off x="2072835" y="72490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719256"/>
        <a:ext cx="31176" cy="31176"/>
      </dsp:txXfrm>
    </dsp:sp>
    <dsp:sp modelId="{80075D7F-03E6-4068-B936-1E2DA9F5965C}">
      <dsp:nvSpPr>
        <dsp:cNvPr id="0" name=""/>
        <dsp:cNvSpPr/>
      </dsp:nvSpPr>
      <dsp:spPr>
        <a:xfrm>
          <a:off x="2562643" y="25636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269399"/>
        <a:ext cx="864125" cy="419025"/>
      </dsp:txXfrm>
    </dsp:sp>
    <dsp:sp modelId="{2CF267A4-A5AB-48F7-8824-0FECF85CF5D7}">
      <dsp:nvSpPr>
        <dsp:cNvPr id="0" name=""/>
        <dsp:cNvSpPr/>
      </dsp:nvSpPr>
      <dsp:spPr>
        <a:xfrm rot="19457599">
          <a:off x="3411626" y="34100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39983"/>
        <a:ext cx="21925" cy="21925"/>
      </dsp:txXfrm>
    </dsp:sp>
    <dsp:sp modelId="{96BC67D5-978F-4A6B-8562-C114EDD7E64E}">
      <dsp:nvSpPr>
        <dsp:cNvPr id="0" name=""/>
        <dsp:cNvSpPr/>
      </dsp:nvSpPr>
      <dsp:spPr>
        <a:xfrm>
          <a:off x="380892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3467"/>
        <a:ext cx="864125" cy="419025"/>
      </dsp:txXfrm>
    </dsp:sp>
    <dsp:sp modelId="{2D00BAA9-AC1B-46E6-AC61-5E56AE76F0D7}">
      <dsp:nvSpPr>
        <dsp:cNvPr id="0" name=""/>
        <dsp:cNvSpPr/>
      </dsp:nvSpPr>
      <dsp:spPr>
        <a:xfrm>
          <a:off x="4699123" y="21303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14078"/>
        <a:ext cx="17803" cy="17803"/>
      </dsp:txXfrm>
    </dsp:sp>
    <dsp:sp modelId="{F3A257BD-4865-45BA-813E-15A4071B6277}">
      <dsp:nvSpPr>
        <dsp:cNvPr id="0" name=""/>
        <dsp:cNvSpPr/>
      </dsp:nvSpPr>
      <dsp:spPr>
        <a:xfrm>
          <a:off x="505520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3467"/>
        <a:ext cx="864125" cy="419025"/>
      </dsp:txXfrm>
    </dsp:sp>
    <dsp:sp modelId="{CA03493C-4CE9-439D-817A-A803423E4DCC}">
      <dsp:nvSpPr>
        <dsp:cNvPr id="0" name=""/>
        <dsp:cNvSpPr/>
      </dsp:nvSpPr>
      <dsp:spPr>
        <a:xfrm rot="2142401">
          <a:off x="3411626" y="59693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595916"/>
        <a:ext cx="21925" cy="21925"/>
      </dsp:txXfrm>
    </dsp:sp>
    <dsp:sp modelId="{1BD925BD-E169-4DF7-8FB1-F2A1493C66A0}">
      <dsp:nvSpPr>
        <dsp:cNvPr id="0" name=""/>
        <dsp:cNvSpPr/>
      </dsp:nvSpPr>
      <dsp:spPr>
        <a:xfrm>
          <a:off x="380892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525332"/>
        <a:ext cx="864125" cy="419025"/>
      </dsp:txXfrm>
    </dsp:sp>
    <dsp:sp modelId="{9E772EFA-9D48-4735-998C-700CBC2C711A}">
      <dsp:nvSpPr>
        <dsp:cNvPr id="0" name=""/>
        <dsp:cNvSpPr/>
      </dsp:nvSpPr>
      <dsp:spPr>
        <a:xfrm>
          <a:off x="4699123" y="72490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725943"/>
        <a:ext cx="17803" cy="17803"/>
      </dsp:txXfrm>
    </dsp:sp>
    <dsp:sp modelId="{58164FBD-70CE-4FD5-B258-8B92B309FF38}">
      <dsp:nvSpPr>
        <dsp:cNvPr id="0" name=""/>
        <dsp:cNvSpPr/>
      </dsp:nvSpPr>
      <dsp:spPr>
        <a:xfrm>
          <a:off x="505520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525332"/>
        <a:ext cx="864125" cy="419025"/>
      </dsp:txXfrm>
    </dsp:sp>
    <dsp:sp modelId="{1BB530A3-37F3-4EC2-BF42-5E176FA15591}">
      <dsp:nvSpPr>
        <dsp:cNvPr id="0" name=""/>
        <dsp:cNvSpPr/>
      </dsp:nvSpPr>
      <dsp:spPr>
        <a:xfrm rot="3310531">
          <a:off x="2072835" y="123676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1231121"/>
        <a:ext cx="31176" cy="31176"/>
      </dsp:txXfrm>
    </dsp:sp>
    <dsp:sp modelId="{93CE0E90-6997-467A-9CBF-D719852ADEBE}">
      <dsp:nvSpPr>
        <dsp:cNvPr id="0" name=""/>
        <dsp:cNvSpPr/>
      </dsp:nvSpPr>
      <dsp:spPr>
        <a:xfrm>
          <a:off x="2562643" y="128009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1293129"/>
        <a:ext cx="864125" cy="419025"/>
      </dsp:txXfrm>
    </dsp:sp>
    <dsp:sp modelId="{89A278B4-CE1D-47F4-9F6E-FFB042AD7541}">
      <dsp:nvSpPr>
        <dsp:cNvPr id="0" name=""/>
        <dsp:cNvSpPr/>
      </dsp:nvSpPr>
      <dsp:spPr>
        <a:xfrm rot="19457599">
          <a:off x="3411626" y="136473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1363713"/>
        <a:ext cx="21925" cy="21925"/>
      </dsp:txXfrm>
    </dsp:sp>
    <dsp:sp modelId="{E27D8C4A-CF9A-4588-9C10-73AFA59B250D}">
      <dsp:nvSpPr>
        <dsp:cNvPr id="0" name=""/>
        <dsp:cNvSpPr/>
      </dsp:nvSpPr>
      <dsp:spPr>
        <a:xfrm>
          <a:off x="380892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037197"/>
        <a:ext cx="864125" cy="419025"/>
      </dsp:txXfrm>
    </dsp:sp>
    <dsp:sp modelId="{024F7D89-7FF1-4C5C-978D-7040F0E90D09}">
      <dsp:nvSpPr>
        <dsp:cNvPr id="0" name=""/>
        <dsp:cNvSpPr/>
      </dsp:nvSpPr>
      <dsp:spPr>
        <a:xfrm>
          <a:off x="4699123" y="123676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1237808"/>
        <a:ext cx="17803" cy="17803"/>
      </dsp:txXfrm>
    </dsp:sp>
    <dsp:sp modelId="{A38A2753-3D8F-4A17-8A6A-CFD7ADD1E9B1}">
      <dsp:nvSpPr>
        <dsp:cNvPr id="0" name=""/>
        <dsp:cNvSpPr/>
      </dsp:nvSpPr>
      <dsp:spPr>
        <a:xfrm>
          <a:off x="505520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037197"/>
        <a:ext cx="864125" cy="419025"/>
      </dsp:txXfrm>
    </dsp:sp>
    <dsp:sp modelId="{19B5D3DF-C0B5-4796-8882-531BA2B89E61}">
      <dsp:nvSpPr>
        <dsp:cNvPr id="0" name=""/>
        <dsp:cNvSpPr/>
      </dsp:nvSpPr>
      <dsp:spPr>
        <a:xfrm rot="2142401">
          <a:off x="3411626" y="162066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1619645"/>
        <a:ext cx="21925" cy="21925"/>
      </dsp:txXfrm>
    </dsp:sp>
    <dsp:sp modelId="{B8560679-2502-4805-8EF7-4A0A9EFB275C}">
      <dsp:nvSpPr>
        <dsp:cNvPr id="0" name=""/>
        <dsp:cNvSpPr/>
      </dsp:nvSpPr>
      <dsp:spPr>
        <a:xfrm>
          <a:off x="380892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549062"/>
        <a:ext cx="864125" cy="419025"/>
      </dsp:txXfrm>
    </dsp:sp>
    <dsp:sp modelId="{E79CBE2A-D8AF-4BEF-A5FD-6697794D6147}">
      <dsp:nvSpPr>
        <dsp:cNvPr id="0" name=""/>
        <dsp:cNvSpPr/>
      </dsp:nvSpPr>
      <dsp:spPr>
        <a:xfrm>
          <a:off x="4699123" y="174863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1749673"/>
        <a:ext cx="17803" cy="17803"/>
      </dsp:txXfrm>
    </dsp:sp>
    <dsp:sp modelId="{74126DBC-ACB7-49BF-B741-C18A7BE3F06F}">
      <dsp:nvSpPr>
        <dsp:cNvPr id="0" name=""/>
        <dsp:cNvSpPr/>
      </dsp:nvSpPr>
      <dsp:spPr>
        <a:xfrm>
          <a:off x="505520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549062"/>
        <a:ext cx="864125" cy="419025"/>
      </dsp:txXfrm>
    </dsp:sp>
    <dsp:sp modelId="{DE9EFC02-9F8A-491E-8D89-9D26E7605051}">
      <dsp:nvSpPr>
        <dsp:cNvPr id="0" name=""/>
        <dsp:cNvSpPr/>
      </dsp:nvSpPr>
      <dsp:spPr>
        <a:xfrm rot="4249260">
          <a:off x="596379" y="251642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111226" y="2499275"/>
        <a:ext cx="54194" cy="54194"/>
      </dsp:txXfrm>
    </dsp:sp>
    <dsp:sp modelId="{F471FF04-32BE-43CA-8E7E-973162308652}">
      <dsp:nvSpPr>
        <dsp:cNvPr id="0" name=""/>
        <dsp:cNvSpPr/>
      </dsp:nvSpPr>
      <dsp:spPr>
        <a:xfrm>
          <a:off x="1316363" y="281568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n/2</a:t>
          </a:r>
          <a:endParaRPr lang="sk-SK" sz="2800" kern="1200" dirty="0"/>
        </a:p>
      </dsp:txBody>
      <dsp:txXfrm>
        <a:off x="1329400" y="2828724"/>
        <a:ext cx="864125" cy="419025"/>
      </dsp:txXfrm>
    </dsp:sp>
    <dsp:sp modelId="{AA6F0610-E931-443F-9BB2-1D272C8C2A80}">
      <dsp:nvSpPr>
        <dsp:cNvPr id="0" name=""/>
        <dsp:cNvSpPr/>
      </dsp:nvSpPr>
      <dsp:spPr>
        <a:xfrm rot="18289469">
          <a:off x="2072835" y="277236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2766716"/>
        <a:ext cx="31176" cy="31176"/>
      </dsp:txXfrm>
    </dsp:sp>
    <dsp:sp modelId="{8622F8A3-90A2-40B0-9DB1-DCE41EF3FF50}">
      <dsp:nvSpPr>
        <dsp:cNvPr id="0" name=""/>
        <dsp:cNvSpPr/>
      </dsp:nvSpPr>
      <dsp:spPr>
        <a:xfrm>
          <a:off x="2562643" y="230382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n/4</a:t>
          </a:r>
          <a:endParaRPr lang="sk-SK" sz="2800" kern="1200" dirty="0"/>
        </a:p>
      </dsp:txBody>
      <dsp:txXfrm>
        <a:off x="2575680" y="2316859"/>
        <a:ext cx="864125" cy="419025"/>
      </dsp:txXfrm>
    </dsp:sp>
    <dsp:sp modelId="{0DCB9611-55C3-4DCF-A836-C3505FE67B25}">
      <dsp:nvSpPr>
        <dsp:cNvPr id="0" name=""/>
        <dsp:cNvSpPr/>
      </dsp:nvSpPr>
      <dsp:spPr>
        <a:xfrm rot="19457599">
          <a:off x="3411626" y="238846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2387443"/>
        <a:ext cx="21925" cy="21925"/>
      </dsp:txXfrm>
    </dsp:sp>
    <dsp:sp modelId="{D78BE968-3964-4CD3-B86E-EB99675F92E6}">
      <dsp:nvSpPr>
        <dsp:cNvPr id="0" name=""/>
        <dsp:cNvSpPr/>
      </dsp:nvSpPr>
      <dsp:spPr>
        <a:xfrm>
          <a:off x="380892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2060926"/>
        <a:ext cx="864125" cy="419025"/>
      </dsp:txXfrm>
    </dsp:sp>
    <dsp:sp modelId="{11B85CE2-4857-4191-A5D3-249D6D525F57}">
      <dsp:nvSpPr>
        <dsp:cNvPr id="0" name=""/>
        <dsp:cNvSpPr/>
      </dsp:nvSpPr>
      <dsp:spPr>
        <a:xfrm>
          <a:off x="4699123" y="226049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261537"/>
        <a:ext cx="17803" cy="17803"/>
      </dsp:txXfrm>
    </dsp:sp>
    <dsp:sp modelId="{AABED06B-CF8D-45D2-9DF4-F2182D53389E}">
      <dsp:nvSpPr>
        <dsp:cNvPr id="0" name=""/>
        <dsp:cNvSpPr/>
      </dsp:nvSpPr>
      <dsp:spPr>
        <a:xfrm>
          <a:off x="505520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2060926"/>
        <a:ext cx="864125" cy="419025"/>
      </dsp:txXfrm>
    </dsp:sp>
    <dsp:sp modelId="{F78CF8D4-D845-4E40-AB3A-4BFB371CE374}">
      <dsp:nvSpPr>
        <dsp:cNvPr id="0" name=""/>
        <dsp:cNvSpPr/>
      </dsp:nvSpPr>
      <dsp:spPr>
        <a:xfrm rot="2142401">
          <a:off x="3411626" y="264439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2643375"/>
        <a:ext cx="21925" cy="21925"/>
      </dsp:txXfrm>
    </dsp:sp>
    <dsp:sp modelId="{E2979BDF-14F2-4F8D-9477-16950D88CED1}">
      <dsp:nvSpPr>
        <dsp:cNvPr id="0" name=""/>
        <dsp:cNvSpPr/>
      </dsp:nvSpPr>
      <dsp:spPr>
        <a:xfrm>
          <a:off x="380892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2572791"/>
        <a:ext cx="864125" cy="419025"/>
      </dsp:txXfrm>
    </dsp:sp>
    <dsp:sp modelId="{C1230A3E-91DD-457E-A6EE-43ABDAC95E48}">
      <dsp:nvSpPr>
        <dsp:cNvPr id="0" name=""/>
        <dsp:cNvSpPr/>
      </dsp:nvSpPr>
      <dsp:spPr>
        <a:xfrm>
          <a:off x="4699123" y="277236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773402"/>
        <a:ext cx="17803" cy="17803"/>
      </dsp:txXfrm>
    </dsp:sp>
    <dsp:sp modelId="{BEBB3BA9-85C0-468D-A197-8F83495E51A2}">
      <dsp:nvSpPr>
        <dsp:cNvPr id="0" name=""/>
        <dsp:cNvSpPr/>
      </dsp:nvSpPr>
      <dsp:spPr>
        <a:xfrm>
          <a:off x="505520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2572791"/>
        <a:ext cx="864125" cy="419025"/>
      </dsp:txXfrm>
    </dsp:sp>
    <dsp:sp modelId="{BBEAC1DB-B304-4215-BF94-FF33BB275DFE}">
      <dsp:nvSpPr>
        <dsp:cNvPr id="0" name=""/>
        <dsp:cNvSpPr/>
      </dsp:nvSpPr>
      <dsp:spPr>
        <a:xfrm rot="3310531">
          <a:off x="2072835" y="328422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3278581"/>
        <a:ext cx="31176" cy="31176"/>
      </dsp:txXfrm>
    </dsp:sp>
    <dsp:sp modelId="{F5DCF17F-8769-4483-86E0-7ADCE2356C8A}">
      <dsp:nvSpPr>
        <dsp:cNvPr id="0" name=""/>
        <dsp:cNvSpPr/>
      </dsp:nvSpPr>
      <dsp:spPr>
        <a:xfrm>
          <a:off x="2562643" y="332755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3340589"/>
        <a:ext cx="864125" cy="419025"/>
      </dsp:txXfrm>
    </dsp:sp>
    <dsp:sp modelId="{E34EB5C1-D1E9-4179-B522-6154B67AEB2E}">
      <dsp:nvSpPr>
        <dsp:cNvPr id="0" name=""/>
        <dsp:cNvSpPr/>
      </dsp:nvSpPr>
      <dsp:spPr>
        <a:xfrm rot="19457599">
          <a:off x="3411626" y="341219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411173"/>
        <a:ext cx="21925" cy="21925"/>
      </dsp:txXfrm>
    </dsp:sp>
    <dsp:sp modelId="{C6B8FAB9-31D9-4B79-8A5C-E5A5D245C3FA}">
      <dsp:nvSpPr>
        <dsp:cNvPr id="0" name=""/>
        <dsp:cNvSpPr/>
      </dsp:nvSpPr>
      <dsp:spPr>
        <a:xfrm>
          <a:off x="380892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3084656"/>
        <a:ext cx="864125" cy="419025"/>
      </dsp:txXfrm>
    </dsp:sp>
    <dsp:sp modelId="{43AA33C7-20B4-4136-87F3-E067AD80B854}">
      <dsp:nvSpPr>
        <dsp:cNvPr id="0" name=""/>
        <dsp:cNvSpPr/>
      </dsp:nvSpPr>
      <dsp:spPr>
        <a:xfrm>
          <a:off x="4699123" y="328422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3285267"/>
        <a:ext cx="17803" cy="17803"/>
      </dsp:txXfrm>
    </dsp:sp>
    <dsp:sp modelId="{B65E7002-0C47-46CA-BAD6-25A59A232676}">
      <dsp:nvSpPr>
        <dsp:cNvPr id="0" name=""/>
        <dsp:cNvSpPr/>
      </dsp:nvSpPr>
      <dsp:spPr>
        <a:xfrm>
          <a:off x="505520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3084656"/>
        <a:ext cx="864125" cy="419025"/>
      </dsp:txXfrm>
    </dsp:sp>
    <dsp:sp modelId="{33D82EDA-7C48-45A4-B424-F90B5C3C2005}">
      <dsp:nvSpPr>
        <dsp:cNvPr id="0" name=""/>
        <dsp:cNvSpPr/>
      </dsp:nvSpPr>
      <dsp:spPr>
        <a:xfrm rot="2142401">
          <a:off x="3411626" y="3668125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667105"/>
        <a:ext cx="21925" cy="21925"/>
      </dsp:txXfrm>
    </dsp:sp>
    <dsp:sp modelId="{99331A09-6C8C-4CD9-90F7-936008C0BCC2}">
      <dsp:nvSpPr>
        <dsp:cNvPr id="0" name=""/>
        <dsp:cNvSpPr/>
      </dsp:nvSpPr>
      <dsp:spPr>
        <a:xfrm>
          <a:off x="380892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3596521"/>
        <a:ext cx="864125" cy="419025"/>
      </dsp:txXfrm>
    </dsp:sp>
    <dsp:sp modelId="{79E78EDA-6B9B-4270-8AD7-535382C09C09}">
      <dsp:nvSpPr>
        <dsp:cNvPr id="0" name=""/>
        <dsp:cNvSpPr/>
      </dsp:nvSpPr>
      <dsp:spPr>
        <a:xfrm>
          <a:off x="4699123" y="379609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3797132"/>
        <a:ext cx="17803" cy="17803"/>
      </dsp:txXfrm>
    </dsp:sp>
    <dsp:sp modelId="{20E9ABF2-72A7-4E1D-A49F-A2B9AEE574D0}">
      <dsp:nvSpPr>
        <dsp:cNvPr id="0" name=""/>
        <dsp:cNvSpPr/>
      </dsp:nvSpPr>
      <dsp:spPr>
        <a:xfrm>
          <a:off x="505520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/>
        </a:p>
      </dsp:txBody>
      <dsp:txXfrm>
        <a:off x="5068240" y="3596521"/>
        <a:ext cx="864125" cy="419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DEC14-C0F2-4AE6-893F-AC70D0600F9B}">
      <dsp:nvSpPr>
        <dsp:cNvPr id="0" name=""/>
        <dsp:cNvSpPr/>
      </dsp:nvSpPr>
      <dsp:spPr>
        <a:xfrm>
          <a:off x="13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n</a:t>
          </a:r>
        </a:p>
      </dsp:txBody>
      <dsp:txXfrm>
        <a:off x="12983" y="1170083"/>
        <a:ext cx="859701" cy="416880"/>
      </dsp:txXfrm>
    </dsp:sp>
    <dsp:sp modelId="{B3C1125A-A642-41D2-AD70-92BA4B9E13BC}">
      <dsp:nvSpPr>
        <dsp:cNvPr id="0" name=""/>
        <dsp:cNvSpPr/>
      </dsp:nvSpPr>
      <dsp:spPr>
        <a:xfrm rot="19457599">
          <a:off x="844649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051876" y="1240305"/>
        <a:ext cx="21813" cy="21813"/>
      </dsp:txXfrm>
    </dsp:sp>
    <dsp:sp modelId="{4AAA42D3-6CD7-45A0-8E3B-C1C5CB1A1B54}">
      <dsp:nvSpPr>
        <dsp:cNvPr id="0" name=""/>
        <dsp:cNvSpPr/>
      </dsp:nvSpPr>
      <dsp:spPr>
        <a:xfrm>
          <a:off x="1239911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n-1</a:t>
          </a:r>
          <a:endParaRPr lang="sk-SK" sz="2800" kern="1200" dirty="0"/>
        </a:p>
      </dsp:txBody>
      <dsp:txXfrm>
        <a:off x="1252881" y="915461"/>
        <a:ext cx="859701" cy="416880"/>
      </dsp:txXfrm>
    </dsp:sp>
    <dsp:sp modelId="{D1C50BE0-AFA9-4143-B5B3-3C7372644C70}">
      <dsp:nvSpPr>
        <dsp:cNvPr id="0" name=""/>
        <dsp:cNvSpPr/>
      </dsp:nvSpPr>
      <dsp:spPr>
        <a:xfrm rot="19457599">
          <a:off x="2084547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291775" y="985683"/>
        <a:ext cx="21813" cy="21813"/>
      </dsp:txXfrm>
    </dsp:sp>
    <dsp:sp modelId="{8F47319C-BE7F-4583-A2EF-9BFE3D263F7C}">
      <dsp:nvSpPr>
        <dsp:cNvPr id="0" name=""/>
        <dsp:cNvSpPr/>
      </dsp:nvSpPr>
      <dsp:spPr>
        <a:xfrm>
          <a:off x="2479810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n-2</a:t>
          </a:r>
          <a:endParaRPr lang="sk-SK" sz="2800" kern="1200" dirty="0"/>
        </a:p>
      </dsp:txBody>
      <dsp:txXfrm>
        <a:off x="2492780" y="660838"/>
        <a:ext cx="859701" cy="416880"/>
      </dsp:txXfrm>
    </dsp:sp>
    <dsp:sp modelId="{AD8CF4C9-0EEF-4F2D-84DA-7BCF871BFD80}">
      <dsp:nvSpPr>
        <dsp:cNvPr id="0" name=""/>
        <dsp:cNvSpPr/>
      </dsp:nvSpPr>
      <dsp:spPr>
        <a:xfrm rot="19457599">
          <a:off x="3324446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531674" y="731061"/>
        <a:ext cx="21813" cy="21813"/>
      </dsp:txXfrm>
    </dsp:sp>
    <dsp:sp modelId="{495649AD-06B2-4571-884E-0641742A0BC7}">
      <dsp:nvSpPr>
        <dsp:cNvPr id="0" name=""/>
        <dsp:cNvSpPr/>
      </dsp:nvSpPr>
      <dsp:spPr>
        <a:xfrm>
          <a:off x="3719709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n-3</a:t>
          </a:r>
          <a:endParaRPr lang="sk-SK" sz="2800" kern="1200" dirty="0"/>
        </a:p>
      </dsp:txBody>
      <dsp:txXfrm>
        <a:off x="3732679" y="406216"/>
        <a:ext cx="859701" cy="416880"/>
      </dsp:txXfrm>
    </dsp:sp>
    <dsp:sp modelId="{5AFDDE00-C1E8-4228-99FD-6EAECE34A719}">
      <dsp:nvSpPr>
        <dsp:cNvPr id="0" name=""/>
        <dsp:cNvSpPr/>
      </dsp:nvSpPr>
      <dsp:spPr>
        <a:xfrm>
          <a:off x="4605351" y="594662"/>
          <a:ext cx="354256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354256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73623" y="605800"/>
        <a:ext cx="17712" cy="17712"/>
      </dsp:txXfrm>
    </dsp:sp>
    <dsp:sp modelId="{37CEC096-A0A1-4ECA-95D4-1E7D727763D6}">
      <dsp:nvSpPr>
        <dsp:cNvPr id="0" name=""/>
        <dsp:cNvSpPr/>
      </dsp:nvSpPr>
      <dsp:spPr>
        <a:xfrm>
          <a:off x="4959608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4972578" y="406216"/>
        <a:ext cx="859701" cy="416880"/>
      </dsp:txXfrm>
    </dsp:sp>
    <dsp:sp modelId="{E22D3847-5857-4396-ABB9-D973B6F5BC12}">
      <dsp:nvSpPr>
        <dsp:cNvPr id="0" name=""/>
        <dsp:cNvSpPr/>
      </dsp:nvSpPr>
      <dsp:spPr>
        <a:xfrm rot="19457599">
          <a:off x="5804244" y="467351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011471" y="476439"/>
        <a:ext cx="21813" cy="21813"/>
      </dsp:txXfrm>
    </dsp:sp>
    <dsp:sp modelId="{1C1EAC5C-06B4-40E5-8F85-102324B2EC70}">
      <dsp:nvSpPr>
        <dsp:cNvPr id="0" name=""/>
        <dsp:cNvSpPr/>
      </dsp:nvSpPr>
      <dsp:spPr>
        <a:xfrm>
          <a:off x="6199506" y="138624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  <a:endParaRPr lang="sk-SK" sz="2800" kern="1200" dirty="0"/>
        </a:p>
      </dsp:txBody>
      <dsp:txXfrm>
        <a:off x="6212476" y="151594"/>
        <a:ext cx="859701" cy="416880"/>
      </dsp:txXfrm>
    </dsp:sp>
    <dsp:sp modelId="{3499CDE6-4005-4B96-B589-BB428360CCB9}">
      <dsp:nvSpPr>
        <dsp:cNvPr id="0" name=""/>
        <dsp:cNvSpPr/>
      </dsp:nvSpPr>
      <dsp:spPr>
        <a:xfrm rot="2142401">
          <a:off x="5804244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011471" y="731061"/>
        <a:ext cx="21813" cy="21813"/>
      </dsp:txXfrm>
    </dsp:sp>
    <dsp:sp modelId="{650BCF0D-0B55-44BA-9788-4D25454DB142}">
      <dsp:nvSpPr>
        <dsp:cNvPr id="0" name=""/>
        <dsp:cNvSpPr/>
      </dsp:nvSpPr>
      <dsp:spPr>
        <a:xfrm>
          <a:off x="6199506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6212476" y="660838"/>
        <a:ext cx="859701" cy="416880"/>
      </dsp:txXfrm>
    </dsp:sp>
    <dsp:sp modelId="{B632912D-EC58-4838-A6E2-B7673A692484}">
      <dsp:nvSpPr>
        <dsp:cNvPr id="0" name=""/>
        <dsp:cNvSpPr/>
      </dsp:nvSpPr>
      <dsp:spPr>
        <a:xfrm rot="2142401">
          <a:off x="3324446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531674" y="985683"/>
        <a:ext cx="21813" cy="21813"/>
      </dsp:txXfrm>
    </dsp:sp>
    <dsp:sp modelId="{27891A6F-B17E-4DC3-AF8B-C16122CFB85B}">
      <dsp:nvSpPr>
        <dsp:cNvPr id="0" name=""/>
        <dsp:cNvSpPr/>
      </dsp:nvSpPr>
      <dsp:spPr>
        <a:xfrm>
          <a:off x="3719709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3732679" y="915461"/>
        <a:ext cx="859701" cy="416880"/>
      </dsp:txXfrm>
    </dsp:sp>
    <dsp:sp modelId="{41C6AEF4-F4AA-4D48-840D-B2CBA41DF23A}">
      <dsp:nvSpPr>
        <dsp:cNvPr id="0" name=""/>
        <dsp:cNvSpPr/>
      </dsp:nvSpPr>
      <dsp:spPr>
        <a:xfrm rot="2142401">
          <a:off x="2084547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291775" y="1240305"/>
        <a:ext cx="21813" cy="21813"/>
      </dsp:txXfrm>
    </dsp:sp>
    <dsp:sp modelId="{5C2162B5-FC04-4163-824F-20EA8122D4AD}">
      <dsp:nvSpPr>
        <dsp:cNvPr id="0" name=""/>
        <dsp:cNvSpPr/>
      </dsp:nvSpPr>
      <dsp:spPr>
        <a:xfrm>
          <a:off x="2479810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2492780" y="1170083"/>
        <a:ext cx="859701" cy="416880"/>
      </dsp:txXfrm>
    </dsp:sp>
    <dsp:sp modelId="{EE7E7E58-21C8-4EB2-B469-34097929EABB}">
      <dsp:nvSpPr>
        <dsp:cNvPr id="0" name=""/>
        <dsp:cNvSpPr/>
      </dsp:nvSpPr>
      <dsp:spPr>
        <a:xfrm rot="2142401">
          <a:off x="844649" y="1485839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051876" y="1494927"/>
        <a:ext cx="21813" cy="21813"/>
      </dsp:txXfrm>
    </dsp:sp>
    <dsp:sp modelId="{D522AD26-ACF4-41F8-BE2F-D8B26F87161C}">
      <dsp:nvSpPr>
        <dsp:cNvPr id="0" name=""/>
        <dsp:cNvSpPr/>
      </dsp:nvSpPr>
      <dsp:spPr>
        <a:xfrm>
          <a:off x="1239911" y="1411735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1252881" y="1424705"/>
        <a:ext cx="859701" cy="41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153776" y="118575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</a:t>
          </a:r>
          <a:endParaRPr lang="sk-SK" sz="1900" kern="1200" dirty="0"/>
        </a:p>
      </dsp:txBody>
      <dsp:txXfrm>
        <a:off x="162402" y="1194383"/>
        <a:ext cx="571802" cy="277275"/>
      </dsp:txXfrm>
    </dsp:sp>
    <dsp:sp modelId="{88A6B55E-DB70-46E5-AEFB-930B65F4EB2E}">
      <dsp:nvSpPr>
        <dsp:cNvPr id="0" name=""/>
        <dsp:cNvSpPr/>
      </dsp:nvSpPr>
      <dsp:spPr>
        <a:xfrm rot="17350740">
          <a:off x="502031" y="984371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842711" y="976384"/>
        <a:ext cx="35861" cy="35861"/>
      </dsp:txXfrm>
    </dsp:sp>
    <dsp:sp modelId="{9019C8BC-5BFB-4C72-B0FD-D0A2EC3D4339}">
      <dsp:nvSpPr>
        <dsp:cNvPr id="0" name=""/>
        <dsp:cNvSpPr/>
      </dsp:nvSpPr>
      <dsp:spPr>
        <a:xfrm>
          <a:off x="978452" y="50834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n/2</a:t>
          </a:r>
          <a:endParaRPr lang="sk-SK" sz="1900" kern="1200" dirty="0"/>
        </a:p>
      </dsp:txBody>
      <dsp:txXfrm>
        <a:off x="987078" y="516970"/>
        <a:ext cx="571802" cy="277275"/>
      </dsp:txXfrm>
    </dsp:sp>
    <dsp:sp modelId="{3E7EF968-F88D-4655-A7BF-D1A4C051029E}">
      <dsp:nvSpPr>
        <dsp:cNvPr id="0" name=""/>
        <dsp:cNvSpPr/>
      </dsp:nvSpPr>
      <dsp:spPr>
        <a:xfrm rot="18289469">
          <a:off x="1479017" y="476312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475939"/>
        <a:ext cx="20630" cy="20630"/>
      </dsp:txXfrm>
    </dsp:sp>
    <dsp:sp modelId="{80075D7F-03E6-4068-B936-1E2DA9F5965C}">
      <dsp:nvSpPr>
        <dsp:cNvPr id="0" name=""/>
        <dsp:cNvSpPr/>
      </dsp:nvSpPr>
      <dsp:spPr>
        <a:xfrm>
          <a:off x="1803129" y="16963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178263"/>
        <a:ext cx="571802" cy="277275"/>
      </dsp:txXfrm>
    </dsp:sp>
    <dsp:sp modelId="{2CF267A4-A5AB-48F7-8824-0FECF85CF5D7}">
      <dsp:nvSpPr>
        <dsp:cNvPr id="0" name=""/>
        <dsp:cNvSpPr/>
      </dsp:nvSpPr>
      <dsp:spPr>
        <a:xfrm rot="19457599">
          <a:off x="2364910" y="222282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24970"/>
        <a:ext cx="14508" cy="14508"/>
      </dsp:txXfrm>
    </dsp:sp>
    <dsp:sp modelId="{96BC67D5-978F-4A6B-8562-C114EDD7E64E}">
      <dsp:nvSpPr>
        <dsp:cNvPr id="0" name=""/>
        <dsp:cNvSpPr/>
      </dsp:nvSpPr>
      <dsp:spPr>
        <a:xfrm>
          <a:off x="2627805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8910"/>
        <a:ext cx="571802" cy="277275"/>
      </dsp:txXfrm>
    </dsp:sp>
    <dsp:sp modelId="{2D00BAA9-AC1B-46E6-AC61-5E56AE76F0D7}">
      <dsp:nvSpPr>
        <dsp:cNvPr id="0" name=""/>
        <dsp:cNvSpPr/>
      </dsp:nvSpPr>
      <dsp:spPr>
        <a:xfrm>
          <a:off x="3216860" y="13760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41657"/>
        <a:ext cx="11781" cy="11781"/>
      </dsp:txXfrm>
    </dsp:sp>
    <dsp:sp modelId="{F3A257BD-4865-45BA-813E-15A4071B6277}">
      <dsp:nvSpPr>
        <dsp:cNvPr id="0" name=""/>
        <dsp:cNvSpPr/>
      </dsp:nvSpPr>
      <dsp:spPr>
        <a:xfrm>
          <a:off x="3452482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8910"/>
        <a:ext cx="571802" cy="277275"/>
      </dsp:txXfrm>
    </dsp:sp>
    <dsp:sp modelId="{CA03493C-4CE9-439D-817A-A803423E4DCC}">
      <dsp:nvSpPr>
        <dsp:cNvPr id="0" name=""/>
        <dsp:cNvSpPr/>
      </dsp:nvSpPr>
      <dsp:spPr>
        <a:xfrm rot="2142401">
          <a:off x="2364910" y="39163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394324"/>
        <a:ext cx="14508" cy="14508"/>
      </dsp:txXfrm>
    </dsp:sp>
    <dsp:sp modelId="{1BD925BD-E169-4DF7-8FB1-F2A1493C66A0}">
      <dsp:nvSpPr>
        <dsp:cNvPr id="0" name=""/>
        <dsp:cNvSpPr/>
      </dsp:nvSpPr>
      <dsp:spPr>
        <a:xfrm>
          <a:off x="2627805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347617"/>
        <a:ext cx="571802" cy="277275"/>
      </dsp:txXfrm>
    </dsp:sp>
    <dsp:sp modelId="{9E772EFA-9D48-4735-998C-700CBC2C711A}">
      <dsp:nvSpPr>
        <dsp:cNvPr id="0" name=""/>
        <dsp:cNvSpPr/>
      </dsp:nvSpPr>
      <dsp:spPr>
        <a:xfrm>
          <a:off x="3216860" y="476312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480364"/>
        <a:ext cx="11781" cy="11781"/>
      </dsp:txXfrm>
    </dsp:sp>
    <dsp:sp modelId="{58164FBD-70CE-4FD5-B258-8B92B309FF38}">
      <dsp:nvSpPr>
        <dsp:cNvPr id="0" name=""/>
        <dsp:cNvSpPr/>
      </dsp:nvSpPr>
      <dsp:spPr>
        <a:xfrm>
          <a:off x="3452482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347617"/>
        <a:ext cx="571802" cy="277275"/>
      </dsp:txXfrm>
    </dsp:sp>
    <dsp:sp modelId="{1BB530A3-37F3-4EC2-BF42-5E176FA15591}">
      <dsp:nvSpPr>
        <dsp:cNvPr id="0" name=""/>
        <dsp:cNvSpPr/>
      </dsp:nvSpPr>
      <dsp:spPr>
        <a:xfrm rot="3310531">
          <a:off x="1479017" y="81501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814646"/>
        <a:ext cx="20630" cy="20630"/>
      </dsp:txXfrm>
    </dsp:sp>
    <dsp:sp modelId="{93CE0E90-6997-467A-9CBF-D719852ADEBE}">
      <dsp:nvSpPr>
        <dsp:cNvPr id="0" name=""/>
        <dsp:cNvSpPr/>
      </dsp:nvSpPr>
      <dsp:spPr>
        <a:xfrm>
          <a:off x="1803129" y="84705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855676"/>
        <a:ext cx="571802" cy="277275"/>
      </dsp:txXfrm>
    </dsp:sp>
    <dsp:sp modelId="{89A278B4-CE1D-47F4-9F6E-FFB042AD7541}">
      <dsp:nvSpPr>
        <dsp:cNvPr id="0" name=""/>
        <dsp:cNvSpPr/>
      </dsp:nvSpPr>
      <dsp:spPr>
        <a:xfrm rot="19457599">
          <a:off x="2364910" y="89969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902383"/>
        <a:ext cx="14508" cy="14508"/>
      </dsp:txXfrm>
    </dsp:sp>
    <dsp:sp modelId="{E27D8C4A-CF9A-4588-9C10-73AFA59B250D}">
      <dsp:nvSpPr>
        <dsp:cNvPr id="0" name=""/>
        <dsp:cNvSpPr/>
      </dsp:nvSpPr>
      <dsp:spPr>
        <a:xfrm>
          <a:off x="2627805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686323"/>
        <a:ext cx="571802" cy="277275"/>
      </dsp:txXfrm>
    </dsp:sp>
    <dsp:sp modelId="{024F7D89-7FF1-4C5C-978D-7040F0E90D09}">
      <dsp:nvSpPr>
        <dsp:cNvPr id="0" name=""/>
        <dsp:cNvSpPr/>
      </dsp:nvSpPr>
      <dsp:spPr>
        <a:xfrm>
          <a:off x="3216860" y="81501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819070"/>
        <a:ext cx="11781" cy="11781"/>
      </dsp:txXfrm>
    </dsp:sp>
    <dsp:sp modelId="{A38A2753-3D8F-4A17-8A6A-CFD7ADD1E9B1}">
      <dsp:nvSpPr>
        <dsp:cNvPr id="0" name=""/>
        <dsp:cNvSpPr/>
      </dsp:nvSpPr>
      <dsp:spPr>
        <a:xfrm>
          <a:off x="3452482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686323"/>
        <a:ext cx="571802" cy="277275"/>
      </dsp:txXfrm>
    </dsp:sp>
    <dsp:sp modelId="{19B5D3DF-C0B5-4796-8882-531BA2B89E61}">
      <dsp:nvSpPr>
        <dsp:cNvPr id="0" name=""/>
        <dsp:cNvSpPr/>
      </dsp:nvSpPr>
      <dsp:spPr>
        <a:xfrm rot="2142401">
          <a:off x="2364910" y="106904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071736"/>
        <a:ext cx="14508" cy="14508"/>
      </dsp:txXfrm>
    </dsp:sp>
    <dsp:sp modelId="{B8560679-2502-4805-8EF7-4A0A9EFB275C}">
      <dsp:nvSpPr>
        <dsp:cNvPr id="0" name=""/>
        <dsp:cNvSpPr/>
      </dsp:nvSpPr>
      <dsp:spPr>
        <a:xfrm>
          <a:off x="2627805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025030"/>
        <a:ext cx="571802" cy="277275"/>
      </dsp:txXfrm>
    </dsp:sp>
    <dsp:sp modelId="{E79CBE2A-D8AF-4BEF-A5FD-6697794D6147}">
      <dsp:nvSpPr>
        <dsp:cNvPr id="0" name=""/>
        <dsp:cNvSpPr/>
      </dsp:nvSpPr>
      <dsp:spPr>
        <a:xfrm>
          <a:off x="3216860" y="115372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157777"/>
        <a:ext cx="11781" cy="11781"/>
      </dsp:txXfrm>
    </dsp:sp>
    <dsp:sp modelId="{74126DBC-ACB7-49BF-B741-C18A7BE3F06F}">
      <dsp:nvSpPr>
        <dsp:cNvPr id="0" name=""/>
        <dsp:cNvSpPr/>
      </dsp:nvSpPr>
      <dsp:spPr>
        <a:xfrm>
          <a:off x="3452482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025030"/>
        <a:ext cx="571802" cy="277275"/>
      </dsp:txXfrm>
    </dsp:sp>
    <dsp:sp modelId="{DE9EFC02-9F8A-491E-8D89-9D26E7605051}">
      <dsp:nvSpPr>
        <dsp:cNvPr id="0" name=""/>
        <dsp:cNvSpPr/>
      </dsp:nvSpPr>
      <dsp:spPr>
        <a:xfrm rot="4249260">
          <a:off x="502031" y="1661784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842711" y="1653796"/>
        <a:ext cx="35861" cy="35861"/>
      </dsp:txXfrm>
    </dsp:sp>
    <dsp:sp modelId="{F471FF04-32BE-43CA-8E7E-973162308652}">
      <dsp:nvSpPr>
        <dsp:cNvPr id="0" name=""/>
        <dsp:cNvSpPr/>
      </dsp:nvSpPr>
      <dsp:spPr>
        <a:xfrm>
          <a:off x="978452" y="186317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n/2</a:t>
          </a:r>
          <a:endParaRPr lang="sk-SK" sz="1900" kern="1200" dirty="0"/>
        </a:p>
      </dsp:txBody>
      <dsp:txXfrm>
        <a:off x="987078" y="1871796"/>
        <a:ext cx="571802" cy="277275"/>
      </dsp:txXfrm>
    </dsp:sp>
    <dsp:sp modelId="{AA6F0610-E931-443F-9BB2-1D272C8C2A80}">
      <dsp:nvSpPr>
        <dsp:cNvPr id="0" name=""/>
        <dsp:cNvSpPr/>
      </dsp:nvSpPr>
      <dsp:spPr>
        <a:xfrm rot="18289469">
          <a:off x="1479017" y="183113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1830765"/>
        <a:ext cx="20630" cy="20630"/>
      </dsp:txXfrm>
    </dsp:sp>
    <dsp:sp modelId="{8622F8A3-90A2-40B0-9DB1-DCE41EF3FF50}">
      <dsp:nvSpPr>
        <dsp:cNvPr id="0" name=""/>
        <dsp:cNvSpPr/>
      </dsp:nvSpPr>
      <dsp:spPr>
        <a:xfrm>
          <a:off x="1803129" y="152446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1533089"/>
        <a:ext cx="571802" cy="277275"/>
      </dsp:txXfrm>
    </dsp:sp>
    <dsp:sp modelId="{0DCB9611-55C3-4DCF-A836-C3505FE67B25}">
      <dsp:nvSpPr>
        <dsp:cNvPr id="0" name=""/>
        <dsp:cNvSpPr/>
      </dsp:nvSpPr>
      <dsp:spPr>
        <a:xfrm rot="19457599">
          <a:off x="2364910" y="157710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579796"/>
        <a:ext cx="14508" cy="14508"/>
      </dsp:txXfrm>
    </dsp:sp>
    <dsp:sp modelId="{D78BE968-3964-4CD3-B86E-EB99675F92E6}">
      <dsp:nvSpPr>
        <dsp:cNvPr id="0" name=""/>
        <dsp:cNvSpPr/>
      </dsp:nvSpPr>
      <dsp:spPr>
        <a:xfrm>
          <a:off x="2627805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363736"/>
        <a:ext cx="571802" cy="277275"/>
      </dsp:txXfrm>
    </dsp:sp>
    <dsp:sp modelId="{11B85CE2-4857-4191-A5D3-249D6D525F57}">
      <dsp:nvSpPr>
        <dsp:cNvPr id="0" name=""/>
        <dsp:cNvSpPr/>
      </dsp:nvSpPr>
      <dsp:spPr>
        <a:xfrm>
          <a:off x="3216860" y="1492431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496483"/>
        <a:ext cx="11781" cy="11781"/>
      </dsp:txXfrm>
    </dsp:sp>
    <dsp:sp modelId="{AABED06B-CF8D-45D2-9DF4-F2182D53389E}">
      <dsp:nvSpPr>
        <dsp:cNvPr id="0" name=""/>
        <dsp:cNvSpPr/>
      </dsp:nvSpPr>
      <dsp:spPr>
        <a:xfrm>
          <a:off x="3452482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363736"/>
        <a:ext cx="571802" cy="277275"/>
      </dsp:txXfrm>
    </dsp:sp>
    <dsp:sp modelId="{F78CF8D4-D845-4E40-AB3A-4BFB371CE374}">
      <dsp:nvSpPr>
        <dsp:cNvPr id="0" name=""/>
        <dsp:cNvSpPr/>
      </dsp:nvSpPr>
      <dsp:spPr>
        <a:xfrm rot="2142401">
          <a:off x="2364910" y="174646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749149"/>
        <a:ext cx="14508" cy="14508"/>
      </dsp:txXfrm>
    </dsp:sp>
    <dsp:sp modelId="{E2979BDF-14F2-4F8D-9477-16950D88CED1}">
      <dsp:nvSpPr>
        <dsp:cNvPr id="0" name=""/>
        <dsp:cNvSpPr/>
      </dsp:nvSpPr>
      <dsp:spPr>
        <a:xfrm>
          <a:off x="2627805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702442"/>
        <a:ext cx="571802" cy="277275"/>
      </dsp:txXfrm>
    </dsp:sp>
    <dsp:sp modelId="{C1230A3E-91DD-457E-A6EE-43ABDAC95E48}">
      <dsp:nvSpPr>
        <dsp:cNvPr id="0" name=""/>
        <dsp:cNvSpPr/>
      </dsp:nvSpPr>
      <dsp:spPr>
        <a:xfrm>
          <a:off x="3216860" y="183113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835190"/>
        <a:ext cx="11781" cy="11781"/>
      </dsp:txXfrm>
    </dsp:sp>
    <dsp:sp modelId="{BEBB3BA9-85C0-468D-A197-8F83495E51A2}">
      <dsp:nvSpPr>
        <dsp:cNvPr id="0" name=""/>
        <dsp:cNvSpPr/>
      </dsp:nvSpPr>
      <dsp:spPr>
        <a:xfrm>
          <a:off x="3452482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702442"/>
        <a:ext cx="571802" cy="277275"/>
      </dsp:txXfrm>
    </dsp:sp>
    <dsp:sp modelId="{BBEAC1DB-B304-4215-BF94-FF33BB275DFE}">
      <dsp:nvSpPr>
        <dsp:cNvPr id="0" name=""/>
        <dsp:cNvSpPr/>
      </dsp:nvSpPr>
      <dsp:spPr>
        <a:xfrm rot="3310531">
          <a:off x="1479017" y="2169844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2169472"/>
        <a:ext cx="20630" cy="20630"/>
      </dsp:txXfrm>
    </dsp:sp>
    <dsp:sp modelId="{F5DCF17F-8769-4483-86E0-7ADCE2356C8A}">
      <dsp:nvSpPr>
        <dsp:cNvPr id="0" name=""/>
        <dsp:cNvSpPr/>
      </dsp:nvSpPr>
      <dsp:spPr>
        <a:xfrm>
          <a:off x="1803129" y="220187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2210502"/>
        <a:ext cx="571802" cy="277275"/>
      </dsp:txXfrm>
    </dsp:sp>
    <dsp:sp modelId="{E34EB5C1-D1E9-4179-B522-6154B67AEB2E}">
      <dsp:nvSpPr>
        <dsp:cNvPr id="0" name=""/>
        <dsp:cNvSpPr/>
      </dsp:nvSpPr>
      <dsp:spPr>
        <a:xfrm rot="19457599">
          <a:off x="2364910" y="225452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257209"/>
        <a:ext cx="14508" cy="14508"/>
      </dsp:txXfrm>
    </dsp:sp>
    <dsp:sp modelId="{C6B8FAB9-31D9-4B79-8A5C-E5A5D245C3FA}">
      <dsp:nvSpPr>
        <dsp:cNvPr id="0" name=""/>
        <dsp:cNvSpPr/>
      </dsp:nvSpPr>
      <dsp:spPr>
        <a:xfrm>
          <a:off x="2627805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2041149"/>
        <a:ext cx="571802" cy="277275"/>
      </dsp:txXfrm>
    </dsp:sp>
    <dsp:sp modelId="{43AA33C7-20B4-4136-87F3-E067AD80B854}">
      <dsp:nvSpPr>
        <dsp:cNvPr id="0" name=""/>
        <dsp:cNvSpPr/>
      </dsp:nvSpPr>
      <dsp:spPr>
        <a:xfrm>
          <a:off x="3216860" y="2169844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2173896"/>
        <a:ext cx="11781" cy="11781"/>
      </dsp:txXfrm>
    </dsp:sp>
    <dsp:sp modelId="{B65E7002-0C47-46CA-BAD6-25A59A232676}">
      <dsp:nvSpPr>
        <dsp:cNvPr id="0" name=""/>
        <dsp:cNvSpPr/>
      </dsp:nvSpPr>
      <dsp:spPr>
        <a:xfrm>
          <a:off x="3452482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2041149"/>
        <a:ext cx="571802" cy="277275"/>
      </dsp:txXfrm>
    </dsp:sp>
    <dsp:sp modelId="{33D82EDA-7C48-45A4-B424-F90B5C3C2005}">
      <dsp:nvSpPr>
        <dsp:cNvPr id="0" name=""/>
        <dsp:cNvSpPr/>
      </dsp:nvSpPr>
      <dsp:spPr>
        <a:xfrm rot="2142401">
          <a:off x="2364910" y="2423874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426562"/>
        <a:ext cx="14508" cy="14508"/>
      </dsp:txXfrm>
    </dsp:sp>
    <dsp:sp modelId="{99331A09-6C8C-4CD9-90F7-936008C0BCC2}">
      <dsp:nvSpPr>
        <dsp:cNvPr id="0" name=""/>
        <dsp:cNvSpPr/>
      </dsp:nvSpPr>
      <dsp:spPr>
        <a:xfrm>
          <a:off x="2627805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2379855"/>
        <a:ext cx="571802" cy="277275"/>
      </dsp:txXfrm>
    </dsp:sp>
    <dsp:sp modelId="{79E78EDA-6B9B-4270-8AD7-535382C09C09}">
      <dsp:nvSpPr>
        <dsp:cNvPr id="0" name=""/>
        <dsp:cNvSpPr/>
      </dsp:nvSpPr>
      <dsp:spPr>
        <a:xfrm>
          <a:off x="3216860" y="2508550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2512603"/>
        <a:ext cx="11781" cy="11781"/>
      </dsp:txXfrm>
    </dsp:sp>
    <dsp:sp modelId="{20E9ABF2-72A7-4E1D-A49F-A2B9AEE574D0}">
      <dsp:nvSpPr>
        <dsp:cNvPr id="0" name=""/>
        <dsp:cNvSpPr/>
      </dsp:nvSpPr>
      <dsp:spPr>
        <a:xfrm>
          <a:off x="3452482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2379855"/>
        <a:ext cx="571802" cy="277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80793-7E70-4710-BE03-5AED548D4BE0}">
      <dsp:nvSpPr>
        <dsp:cNvPr id="0" name=""/>
        <dsp:cNvSpPr/>
      </dsp:nvSpPr>
      <dsp:spPr>
        <a:xfrm>
          <a:off x="856024" y="294372"/>
          <a:ext cx="1315823" cy="513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kern="12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kern="12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sp:txBody>
      <dsp:txXfrm>
        <a:off x="871059" y="309407"/>
        <a:ext cx="1285753" cy="483258"/>
      </dsp:txXfrm>
    </dsp:sp>
    <dsp:sp modelId="{C58385D2-880B-415F-BA26-0E188BBE0A91}">
      <dsp:nvSpPr>
        <dsp:cNvPr id="0" name=""/>
        <dsp:cNvSpPr/>
      </dsp:nvSpPr>
      <dsp:spPr>
        <a:xfrm>
          <a:off x="658650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855285" y="0"/>
              </a:moveTo>
              <a:lnTo>
                <a:pt x="855285" y="175443"/>
              </a:lnTo>
              <a:lnTo>
                <a:pt x="0" y="175443"/>
              </a:lnTo>
              <a:lnTo>
                <a:pt x="0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A923A-F96D-419A-8E6F-BC7ECB208B3A}">
      <dsp:nvSpPr>
        <dsp:cNvPr id="0" name=""/>
        <dsp:cNvSpPr/>
      </dsp:nvSpPr>
      <dsp:spPr>
        <a:xfrm>
          <a:off x="739" y="1158588"/>
          <a:ext cx="1315823" cy="522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kern="12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sp:txBody>
      <dsp:txXfrm>
        <a:off x="16042" y="1173891"/>
        <a:ext cx="1285217" cy="491881"/>
      </dsp:txXfrm>
    </dsp:sp>
    <dsp:sp modelId="{EC43FF48-8028-4EA8-AB49-752E14617EBC}">
      <dsp:nvSpPr>
        <dsp:cNvPr id="0" name=""/>
        <dsp:cNvSpPr/>
      </dsp:nvSpPr>
      <dsp:spPr>
        <a:xfrm>
          <a:off x="1513935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43"/>
              </a:lnTo>
              <a:lnTo>
                <a:pt x="855285" y="175443"/>
              </a:lnTo>
              <a:lnTo>
                <a:pt x="855285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FA081-5297-418A-982B-B9BDCC29412D}">
      <dsp:nvSpPr>
        <dsp:cNvPr id="0" name=""/>
        <dsp:cNvSpPr/>
      </dsp:nvSpPr>
      <dsp:spPr>
        <a:xfrm>
          <a:off x="1711309" y="1158588"/>
          <a:ext cx="1315823" cy="515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kern="12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sp:txBody>
      <dsp:txXfrm>
        <a:off x="1726411" y="1173690"/>
        <a:ext cx="1285619" cy="48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8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5.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(13.3.2023)</a:t>
            </a:r>
            <a:endParaRPr lang="cs-CZ" sz="4000" dirty="0">
              <a:latin typeface="Lucida Sans"/>
              <a:ea typeface="Verdana"/>
              <a:cs typeface="Verdana"/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2" cstate="print"/>
          <a:srcRect t="10868" b="12453"/>
          <a:stretch>
            <a:fillRect/>
          </a:stretch>
        </p:blipFill>
        <p:spPr bwMode="auto">
          <a:xfrm>
            <a:off x="3681664" y="4501876"/>
            <a:ext cx="2621948" cy="20104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12381" y="170625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Triediace</a:t>
            </a:r>
            <a:r>
              <a:rPr lang="en-US" sz="5400" b="1" dirty="0"/>
              <a:t> </a:t>
            </a:r>
            <a:r>
              <a:rPr lang="en-US" sz="5400" b="1" dirty="0" err="1"/>
              <a:t>algoritmy</a:t>
            </a:r>
            <a:endParaRPr lang="en-US" sz="5400" b="1" dirty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/>
              <a:t>tri </a:t>
            </a:r>
            <a:r>
              <a:rPr lang="en-US" sz="2400" b="1" dirty="0" err="1"/>
              <a:t>pou</a:t>
            </a:r>
            <a:r>
              <a:rPr lang="sk-SK" sz="2400" b="1" dirty="0" err="1"/>
              <a:t>čné</a:t>
            </a:r>
            <a:r>
              <a:rPr lang="sk-SK" sz="2400" b="1" dirty="0"/>
              <a:t> príbeh</a:t>
            </a:r>
            <a:r>
              <a:rPr lang="en-US" sz="2400" b="1" dirty="0"/>
              <a:t>y</a:t>
            </a:r>
            <a:br>
              <a:rPr lang="en-US" sz="2400" b="1" dirty="0"/>
            </a:br>
            <a:r>
              <a:rPr lang="sk-SK" sz="2400" b="1" dirty="0"/>
              <a:t>o troch obyčajných algoritmoch</a:t>
            </a:r>
          </a:p>
        </p:txBody>
      </p:sp>
      <p:pic>
        <p:nvPicPr>
          <p:cNvPr id="52226" name="Picture 2" descr="http://www.kidssundayschool.com/Main/Aids/Images/storytellin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381" y="4495713"/>
            <a:ext cx="2050151" cy="2022816"/>
          </a:xfrm>
          <a:prstGeom prst="rect">
            <a:avLst/>
          </a:prstGeom>
          <a:noFill/>
        </p:spPr>
      </p:pic>
      <p:pic>
        <p:nvPicPr>
          <p:cNvPr id="2" name="Obrázok 2" descr="Obrázok, na ktorom je plaz, korytnačka, vnútri, naplnená&#10;&#10;Automaticky generovaný popis">
            <a:extLst>
              <a:ext uri="{FF2B5EF4-FFF2-40B4-BE49-F238E27FC236}">
                <a16:creationId xmlns:a16="http://schemas.microsoft.com/office/drawing/2014/main" id="{482A4F53-26D4-4DE2-BC56-9300A953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99" y="4826811"/>
            <a:ext cx="1696454" cy="136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</a:t>
            </a:r>
            <a:r>
              <a:rPr lang="en-US" dirty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b="1" dirty="0">
              <a:solidFill>
                <a:srgbClr val="000000"/>
              </a:solidFill>
              <a:latin typeface="Consolas"/>
            </a:endParaRPr>
          </a:p>
          <a:p>
            <a:endParaRPr lang="sk-SK" dirty="0"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800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468480" y="4330460"/>
            <a:ext cx="1302591" cy="73324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20310" y="4008249"/>
            <a:ext cx="30872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Preusporiada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prvky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podpo</a:t>
            </a:r>
            <a:r>
              <a:rPr lang="sk-SK" sz="1800" dirty="0">
                <a:latin typeface="Trebuchet MS" pitchFamily="34" charset="0"/>
              </a:rPr>
              <a:t>ľa podľa </a:t>
            </a:r>
            <a:r>
              <a:rPr lang="sk-SK" sz="1800" b="1" dirty="0">
                <a:latin typeface="Trebuchet MS" pitchFamily="34" charset="0"/>
              </a:rPr>
              <a:t>pivota</a:t>
            </a:r>
            <a:r>
              <a:rPr lang="sk-SK" sz="1800" dirty="0">
                <a:latin typeface="Trebuchet MS" pitchFamily="34" charset="0"/>
              </a:rPr>
              <a:t> a vráti jeho index v </a:t>
            </a:r>
            <a:r>
              <a:rPr lang="sk-SK" sz="1800" dirty="0" err="1">
                <a:latin typeface="Trebuchet MS" pitchFamily="34" charset="0"/>
              </a:rPr>
              <a:t>podpoli</a:t>
            </a:r>
            <a:r>
              <a:rPr lang="sk-SK" sz="1800" dirty="0">
                <a:latin typeface="Trebuchet MS" pitchFamily="34" charset="0"/>
              </a:rPr>
              <a:t>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8F2A-2ADD-C646-926D-28283883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8582-AA4D-AA47-80EF-ED18E6C6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aplikujeme rovnaký postup aj na podproblémy</a:t>
            </a:r>
          </a:p>
        </p:txBody>
      </p:sp>
      <p:pic>
        <p:nvPicPr>
          <p:cNvPr id="4" name="Obrázok 16" descr="Obrázok, na ktorom je vnútri, niekoľko&#10;&#10;Automaticky generovaný popis">
            <a:extLst>
              <a:ext uri="{FF2B5EF4-FFF2-40B4-BE49-F238E27FC236}">
                <a16:creationId xmlns:a16="http://schemas.microsoft.com/office/drawing/2014/main" id="{279A7E27-4ED6-5840-89AB-56650357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9" y="2086709"/>
            <a:ext cx="7964142" cy="41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1- </a:t>
            </a:r>
            <a:r>
              <a:rPr lang="en-US" dirty="0"/>
              <a:t>a</a:t>
            </a:r>
            <a:r>
              <a:rPr lang="sk-SK" dirty="0" err="1"/>
              <a:t>ko</a:t>
            </a:r>
            <a:r>
              <a:rPr lang="sk-SK" dirty="0"/>
              <a:t> na to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3424811"/>
            <a:ext cx="8574505" cy="2863845"/>
          </a:xfrm>
        </p:spPr>
        <p:txBody>
          <a:bodyPr/>
          <a:lstStyle/>
          <a:p>
            <a:pPr>
              <a:buNone/>
            </a:pPr>
            <a:r>
              <a:rPr lang="sk-SK" b="1" dirty="0"/>
              <a:t>   Hlavný problém</a:t>
            </a:r>
            <a:r>
              <a:rPr lang="sk-SK" dirty="0"/>
              <a:t>: </a:t>
            </a:r>
          </a:p>
          <a:p>
            <a:pPr algn="ctr">
              <a:buNone/>
            </a:pPr>
            <a:r>
              <a:rPr lang="sk-SK" sz="1600" dirty="0">
                <a:solidFill>
                  <a:srgbClr val="FF0000"/>
                </a:solidFill>
              </a:rPr>
              <a:t>  </a:t>
            </a:r>
          </a:p>
          <a:p>
            <a:pPr algn="ctr">
              <a:buNone/>
            </a:pP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preusporiada</a:t>
            </a:r>
            <a:r>
              <a:rPr lang="sk-SK" b="1" dirty="0">
                <a:solidFill>
                  <a:srgbClr val="FF0000"/>
                </a:solidFill>
              </a:rPr>
              <a:t>ť </a:t>
            </a:r>
            <a:r>
              <a:rPr lang="en-US" dirty="0" err="1"/>
              <a:t>prvky</a:t>
            </a:r>
            <a:r>
              <a:rPr lang="en-US" dirty="0"/>
              <a:t> </a:t>
            </a:r>
            <a:r>
              <a:rPr lang="sk-SK" dirty="0"/>
              <a:t>v poli tak, aby </a:t>
            </a:r>
            <a:r>
              <a:rPr lang="en-US" dirty="0" err="1"/>
              <a:t>prvky</a:t>
            </a:r>
            <a:r>
              <a:rPr lang="sk-SK" dirty="0"/>
              <a:t> </a:t>
            </a:r>
            <a:r>
              <a:rPr lang="sk-SK" dirty="0">
                <a:solidFill>
                  <a:srgbClr val="00B050"/>
                </a:solidFill>
              </a:rPr>
              <a:t>naľavo</a:t>
            </a:r>
            <a:r>
              <a:rPr lang="sk-SK" dirty="0"/>
              <a:t> boli menšie a </a:t>
            </a:r>
            <a:r>
              <a:rPr lang="en-US" dirty="0" err="1"/>
              <a:t>prvky</a:t>
            </a:r>
            <a:r>
              <a:rPr lang="sk-SK" dirty="0"/>
              <a:t> </a:t>
            </a:r>
            <a:r>
              <a:rPr lang="sk-SK" dirty="0">
                <a:solidFill>
                  <a:srgbClr val="0070C0"/>
                </a:solidFill>
              </a:rPr>
              <a:t>napravo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pivota</a:t>
            </a:r>
            <a:r>
              <a:rPr lang="sk-SK" dirty="0"/>
              <a:t> boli väčšie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rovn</a:t>
            </a:r>
            <a:r>
              <a:rPr lang="sk-SK" dirty="0"/>
              <a:t>é ako </a:t>
            </a:r>
            <a:r>
              <a:rPr lang="sk-SK" dirty="0">
                <a:solidFill>
                  <a:srgbClr val="FF0000"/>
                </a:solidFill>
              </a:rPr>
              <a:t>pivot</a:t>
            </a:r>
            <a:r>
              <a:rPr lang="en-US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975447" y="2070339"/>
            <a:ext cx="43133" cy="131121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769079" y="2053087"/>
            <a:ext cx="2242868" cy="1302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545455" y="2053087"/>
            <a:ext cx="3036499" cy="12939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871915" y="4350071"/>
            <a:ext cx="552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>
                <a:solidFill>
                  <a:srgbClr val="006600"/>
                </a:solidFill>
                <a:latin typeface="Consolas"/>
              </a:rPr>
              <a:t>p[i]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7FB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79961" y="2044461"/>
            <a:ext cx="2130725" cy="133709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21831" y="2044460"/>
            <a:ext cx="2216991" cy="131984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949553" y="4229301"/>
            <a:ext cx="55209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pivot;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++;</a:t>
            </a:r>
            <a:br>
              <a:rPr lang="en-US" dirty="0">
                <a:solidFill>
                  <a:srgbClr val="000000"/>
                </a:solidFill>
                <a:latin typeface="Consolas"/>
              </a:rPr>
            </a:br>
            <a:br>
              <a:rPr lang="en-US" sz="1050" dirty="0">
                <a:solidFill>
                  <a:srgbClr val="000000"/>
                </a:solidFill>
                <a:latin typeface="Consolas"/>
              </a:rPr>
            </a:b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(p[i]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&gt;=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>
                <a:solidFill>
                  <a:srgbClr val="002060"/>
                </a:solidFill>
                <a:latin typeface="Consolas"/>
              </a:rPr>
              <a:t>p[i]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888964" y="2032958"/>
            <a:ext cx="1383104" cy="132271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829463" y="2035834"/>
            <a:ext cx="2096220" cy="132846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Celkom 2 prechody poľom</a:t>
            </a:r>
            <a:r>
              <a:rPr lang="en-US" dirty="0"/>
              <a:t>: </a:t>
            </a:r>
            <a:r>
              <a:rPr lang="sk-SK" dirty="0"/>
              <a:t>čas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sk-SK" dirty="0"/>
              <a:t>žiť </a:t>
            </a:r>
            <a:r>
              <a:rPr lang="sk-SK" b="1" dirty="0">
                <a:solidFill>
                  <a:srgbClr val="FF0000"/>
                </a:solidFill>
              </a:rPr>
              <a:t>pomocné</a:t>
            </a:r>
            <a:r>
              <a:rPr lang="sk-SK" dirty="0"/>
              <a:t> pole...</a:t>
            </a:r>
          </a:p>
          <a:p>
            <a:pPr>
              <a:buNone/>
            </a:pPr>
            <a:endParaRPr lang="sk-SK" dirty="0"/>
          </a:p>
          <a:p>
            <a:pPr algn="ctr">
              <a:buNone/>
            </a:pPr>
            <a:r>
              <a:rPr lang="sk-SK" sz="3200" dirty="0"/>
              <a:t>Dá sa s tým niečo spraviť</a:t>
            </a:r>
            <a:r>
              <a:rPr lang="en-US" sz="3200" dirty="0"/>
              <a:t>?</a:t>
            </a:r>
          </a:p>
          <a:p>
            <a:pPr>
              <a:buNone/>
            </a:pPr>
            <a:endParaRPr lang="en-US" dirty="0"/>
          </a:p>
          <a:p>
            <a:r>
              <a:rPr lang="en-US" b="1" dirty="0" err="1"/>
              <a:t>Pozorovanie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pri</a:t>
            </a:r>
            <a:r>
              <a:rPr lang="en-US" dirty="0"/>
              <a:t> </a:t>
            </a:r>
            <a:r>
              <a:rPr lang="sk-SK" dirty="0"/>
              <a:t>„kopírovaní“ ľavej časti platí, že </a:t>
            </a:r>
            <a:r>
              <a:rPr lang="sk-SK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idx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&lt;=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/>
              <a:t>, </a:t>
            </a:r>
            <a:r>
              <a:rPr lang="en-US" dirty="0" err="1"/>
              <a:t>t.j</a:t>
            </a:r>
            <a:r>
              <a:rPr lang="en-US" dirty="0"/>
              <a:t>. </a:t>
            </a:r>
            <a:r>
              <a:rPr lang="en-US" dirty="0" err="1"/>
              <a:t>miesto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zapisujeme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určené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idx</a:t>
            </a:r>
            <a:r>
              <a:rPr lang="en-US" dirty="0"/>
              <a:t>),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nepredbehne</a:t>
            </a:r>
            <a:r>
              <a:rPr lang="en-US" dirty="0"/>
              <a:t> </a:t>
            </a:r>
            <a:r>
              <a:rPr lang="sk-SK" dirty="0"/>
              <a:t>miesto, ktoré „vyhodnocujeme“ na podmienku, že je menšie ako pivot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11059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557" y="1817808"/>
            <a:ext cx="535136" cy="535137"/>
          </a:xfrm>
          <a:prstGeom prst="rect">
            <a:avLst/>
          </a:prstGeom>
          <a:noFill/>
        </p:spPr>
      </p:pic>
      <p:pic>
        <p:nvPicPr>
          <p:cNvPr id="11059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195" y="1306901"/>
            <a:ext cx="517585" cy="51758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7676" y="6225238"/>
            <a:ext cx="2354015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err="1">
                <a:latin typeface="Trebuchet MS" pitchFamily="34" charset="0"/>
              </a:rPr>
              <a:t>Kartičková</a:t>
            </a:r>
            <a:r>
              <a:rPr lang="sk-SK" sz="1800" dirty="0">
                <a:latin typeface="Trebuchet MS" pitchFamily="34" charset="0"/>
              </a:rPr>
              <a:t> ukážka...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Rozdelenie bez pomoci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p[],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000" b="1" dirty="0">
                <a:solidFill>
                  <a:srgbClr val="7F0055"/>
                </a:solidFill>
                <a:latin typeface="Consolas"/>
              </a:rPr>
              <a:t>   </a:t>
            </a:r>
            <a:br>
              <a:rPr lang="sk-SK" sz="1050" b="1" dirty="0">
                <a:solidFill>
                  <a:srgbClr val="7F0055"/>
                </a:solidFill>
                <a:latin typeface="Consolas"/>
              </a:rPr>
            </a:br>
            <a:r>
              <a:rPr lang="sk-SK" sz="1050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odIdx; i &lt;= </a:t>
            </a:r>
            <a:r>
              <a:rPr lang="nn-NO" sz="2000" b="1" dirty="0">
                <a:solidFill>
                  <a:srgbClr val="0070C0"/>
                </a:solidFill>
                <a:latin typeface="Consolas"/>
              </a:rPr>
              <a:t>poIdx - 1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sz="2000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b="1" i="1" dirty="0" err="1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(p, i,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}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502989" y="3761117"/>
            <a:ext cx="2009954" cy="2415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44930" y="3620059"/>
            <a:ext cx="2423026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Namiesto kopírovania vymeníme hodnoty</a:t>
            </a:r>
            <a:r>
              <a:rPr lang="en-US" sz="1800" dirty="0">
                <a:latin typeface="Trebuchet MS" pitchFamily="34" charset="0"/>
              </a:rPr>
              <a:t> </a:t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ke</a:t>
            </a:r>
            <a:r>
              <a:rPr lang="sk-SK" sz="1800" dirty="0" err="1">
                <a:latin typeface="Trebuchet MS" pitchFamily="34" charset="0"/>
              </a:rPr>
              <a:t>ďže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253486" y="2084715"/>
            <a:ext cx="877019" cy="5377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71119" y="1727998"/>
            <a:ext cx="271057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Pivot</a:t>
            </a:r>
            <a:r>
              <a:rPr lang="en-US" sz="1800" dirty="0">
                <a:latin typeface="Trebuchet MS" pitchFamily="34" charset="0"/>
              </a:rPr>
              <a:t>a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posledn</a:t>
            </a:r>
            <a:r>
              <a:rPr lang="sk-SK" sz="1800" dirty="0">
                <a:latin typeface="Trebuchet MS" pitchFamily="34" charset="0"/>
              </a:rPr>
              <a:t>ý prvok</a:t>
            </a:r>
            <a:r>
              <a:rPr lang="en-US" sz="1800" dirty="0">
                <a:latin typeface="Trebuchet MS" pitchFamily="34" charset="0"/>
              </a:rPr>
              <a:t>) </a:t>
            </a:r>
            <a:r>
              <a:rPr lang="en-US" sz="1800" dirty="0" err="1">
                <a:latin typeface="Trebuchet MS" pitchFamily="34" charset="0"/>
              </a:rPr>
              <a:t>vynech</a:t>
            </a:r>
            <a:r>
              <a:rPr lang="sk-SK" sz="1800" dirty="0" err="1">
                <a:latin typeface="Trebuchet MS" pitchFamily="34" charset="0"/>
              </a:rPr>
              <a:t>ávame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925018" y="5282241"/>
            <a:ext cx="1633267" cy="20416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47141" y="4856511"/>
            <a:ext cx="32396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Pivot</a:t>
            </a:r>
            <a:r>
              <a:rPr lang="en-US" sz="1800" dirty="0">
                <a:latin typeface="Trebuchet MS" pitchFamily="34" charset="0"/>
              </a:rPr>
              <a:t>a</a:t>
            </a:r>
            <a:r>
              <a:rPr lang="sk-SK" sz="1800" dirty="0">
                <a:latin typeface="Trebuchet MS" pitchFamily="34" charset="0"/>
              </a:rPr>
              <a:t> z posledného miesta presunieme tam, kam patrí </a:t>
            </a: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za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prvky menšie od neho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434" y="6340415"/>
            <a:ext cx="751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V</a:t>
            </a:r>
            <a:r>
              <a:rPr lang="sk-SK" b="1" dirty="0" err="1">
                <a:latin typeface="+mj-lt"/>
              </a:rPr>
              <a:t>šetky</a:t>
            </a:r>
            <a:r>
              <a:rPr lang="sk-SK" b="1" dirty="0">
                <a:latin typeface="+mj-lt"/>
              </a:rPr>
              <a:t> prvky väčšie</a:t>
            </a:r>
            <a:r>
              <a:rPr lang="en-US" b="1" dirty="0">
                <a:latin typeface="+mj-lt"/>
              </a:rPr>
              <a:t>/</a:t>
            </a:r>
            <a:r>
              <a:rPr lang="sk-SK" b="1" dirty="0">
                <a:latin typeface="+mj-lt"/>
              </a:rPr>
              <a:t>rovné ako pivot budú</a:t>
            </a:r>
            <a:r>
              <a:rPr lang="en-US" b="1" dirty="0">
                <a:latin typeface="+mj-lt"/>
              </a:rPr>
              <a:t> a</a:t>
            </a:r>
            <a:r>
              <a:rPr lang="sk-SK" b="1" dirty="0">
                <a:latin typeface="+mj-lt"/>
              </a:rPr>
              <a:t>ž za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b="1" dirty="0">
                <a:latin typeface="+mj-lt"/>
              </a:rPr>
              <a:t>. Prečo</a:t>
            </a:r>
            <a:r>
              <a:rPr lang="en-US" b="1" dirty="0">
                <a:latin typeface="+mj-lt"/>
              </a:rPr>
              <a:t>?</a:t>
            </a:r>
            <a:endParaRPr lang="sk-SK" b="1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633712" y="2898474"/>
            <a:ext cx="1052421" cy="2300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31857" y="2745916"/>
            <a:ext cx="124983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latin typeface="Trebuchet MS" pitchFamily="34" charset="0"/>
              </a:rPr>
              <a:t>Čas 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1" y="1334219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pivot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787" y="1331344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pivot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endParaRPr lang="sk-SK" dirty="0"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800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795622" y="4442603"/>
            <a:ext cx="871267" cy="69873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38491" y="4103139"/>
            <a:ext cx="313039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Časová zložitosť rozdelenia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prvkov</a:t>
            </a:r>
            <a:r>
              <a:rPr lang="en-US" sz="1800" dirty="0">
                <a:latin typeface="Trebuchet MS" pitchFamily="34" charset="0"/>
              </a:rPr>
              <a:t> je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r</a:t>
            </a:r>
            <a:r>
              <a:rPr lang="sk-SK" dirty="0" err="1"/>
              <a:t>ýchl</a:t>
            </a:r>
            <a:r>
              <a:rPr lang="en-US" dirty="0"/>
              <a:t>y</a:t>
            </a:r>
            <a:r>
              <a:rPr lang="sk-SK" dirty="0"/>
              <a:t> je </a:t>
            </a:r>
            <a:r>
              <a:rPr lang="sk-SK" dirty="0" err="1"/>
              <a:t>QuickSort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Ideálny scenár</a:t>
            </a:r>
            <a:r>
              <a:rPr lang="sk-SK" dirty="0"/>
              <a:t>: pivot je </a:t>
            </a:r>
            <a:r>
              <a:rPr lang="sk-SK" b="1" dirty="0">
                <a:solidFill>
                  <a:srgbClr val="FF0000"/>
                </a:solidFill>
              </a:rPr>
              <a:t>mediánom</a:t>
            </a:r>
          </a:p>
          <a:p>
            <a:pPr lvl="1"/>
            <a:r>
              <a:rPr lang="sk-SK" b="1" dirty="0"/>
              <a:t>m</a:t>
            </a:r>
            <a:r>
              <a:rPr lang="en-US" b="1" dirty="0" err="1"/>
              <a:t>edi</a:t>
            </a:r>
            <a:r>
              <a:rPr lang="sk-SK" b="1" dirty="0" err="1"/>
              <a:t>án</a:t>
            </a:r>
            <a:r>
              <a:rPr lang="sk-SK" b="1" dirty="0"/>
              <a:t> </a:t>
            </a:r>
            <a:r>
              <a:rPr lang="sk-SK" dirty="0"/>
              <a:t>je prvok, ktorý je po usporiadaní hodnôt v strede </a:t>
            </a:r>
            <a:r>
              <a:rPr lang="en-US" dirty="0"/>
              <a:t>(</a:t>
            </a:r>
            <a:r>
              <a:rPr lang="sk-SK" dirty="0"/>
              <a:t>„v polovici“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m</a:t>
            </a:r>
            <a:r>
              <a:rPr lang="en-US" dirty="0"/>
              <a:t>e</a:t>
            </a:r>
            <a:r>
              <a:rPr lang="sk-SK" dirty="0" err="1"/>
              <a:t>tóda</a:t>
            </a:r>
            <a:r>
              <a:rPr lang="sk-SK" dirty="0"/>
              <a:t>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rozdel</a:t>
            </a:r>
            <a:r>
              <a:rPr lang="sk-SK" dirty="0"/>
              <a:t> rozdelí problém </a:t>
            </a:r>
            <a:r>
              <a:rPr lang="en-US" dirty="0"/>
              <a:t>(pole) </a:t>
            </a:r>
            <a:r>
              <a:rPr lang="sk-SK" dirty="0"/>
              <a:t>na dva </a:t>
            </a:r>
            <a:r>
              <a:rPr lang="sk-SK" b="1" dirty="0"/>
              <a:t>podobne veľké</a:t>
            </a:r>
            <a:r>
              <a:rPr lang="sk-SK" dirty="0"/>
              <a:t> </a:t>
            </a:r>
            <a:r>
              <a:rPr lang="sk-SK" dirty="0" err="1"/>
              <a:t>podproblémy</a:t>
            </a:r>
            <a:r>
              <a:rPr lang="en-US" dirty="0"/>
              <a:t> (</a:t>
            </a:r>
            <a:r>
              <a:rPr lang="en-US" dirty="0" err="1"/>
              <a:t>podpolia</a:t>
            </a:r>
            <a:r>
              <a:rPr lang="en-US" dirty="0"/>
              <a:t>)</a:t>
            </a:r>
          </a:p>
          <a:p>
            <a:pPr lvl="1">
              <a:buNone/>
            </a:pPr>
            <a:endParaRPr lang="sk-SK" dirty="0"/>
          </a:p>
        </p:txBody>
      </p:sp>
      <p:pic>
        <p:nvPicPr>
          <p:cNvPr id="38914" name="Picture 2" descr="http://www.lendingcentral.com/wp-content/uploads/cut_red_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58" y="4138246"/>
            <a:ext cx="3183854" cy="2115494"/>
          </a:xfrm>
          <a:prstGeom prst="rect">
            <a:avLst/>
          </a:prstGeom>
          <a:noFill/>
        </p:spPr>
      </p:pic>
      <p:pic>
        <p:nvPicPr>
          <p:cNvPr id="5" name="Obrázok 15" descr="Obrázok, na ktorom je vnútri, podlaha, chod, niekoľko&#10;&#10;Automaticky generovaný popis">
            <a:extLst>
              <a:ext uri="{FF2B5EF4-FFF2-40B4-BE49-F238E27FC236}">
                <a16:creationId xmlns:a16="http://schemas.microsoft.com/office/drawing/2014/main" id="{C613CE93-83FD-854B-8B1E-2D76C1CD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85" y="4181979"/>
            <a:ext cx="4449857" cy="222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ide</a:t>
            </a:r>
            <a:r>
              <a:rPr lang="sk-SK" dirty="0" err="1"/>
              <a:t>álny</a:t>
            </a:r>
            <a:r>
              <a:rPr lang="sk-SK" dirty="0"/>
              <a:t> prípad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74166" y="1897332"/>
          <a:ext cx="6015487" cy="402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/>
          <p:cNvSpPr/>
          <p:nvPr/>
        </p:nvSpPr>
        <p:spPr bwMode="auto">
          <a:xfrm rot="5400000">
            <a:off x="4629705" y="-1215677"/>
            <a:ext cx="288000" cy="5868000"/>
          </a:xfrm>
          <a:prstGeom prst="leftBrace">
            <a:avLst>
              <a:gd name="adj1" fmla="val 4761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904" y="1181819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max. počet vnorení: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O(l</a:t>
            </a:r>
            <a:r>
              <a:rPr lang="sk-SK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6446" y="625974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98522" y="62654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11971" y="62539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05934" y="625399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871266" y="5883215"/>
            <a:ext cx="1095556" cy="5262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284671" y="263105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1009291" y="3303917"/>
            <a:ext cx="117892" cy="19035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899" y="5077924"/>
            <a:ext cx="2724950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Celková zložitosť rozdeľovania na každej úrovni je dokopy 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190445" y="1900685"/>
            <a:ext cx="589470" cy="73037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3355676" y="37524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4595004" y="268856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1" name="TextBox 20"/>
          <p:cNvSpPr txBox="1"/>
          <p:nvPr/>
        </p:nvSpPr>
        <p:spPr>
          <a:xfrm>
            <a:off x="4595005" y="368922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77" y="473302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387306" y="57595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600755" y="57480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865963" y="587459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2. prednášky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sk-SK" b="1" dirty="0" err="1">
                <a:solidFill>
                  <a:srgbClr val="FF0000"/>
                </a:solidFill>
              </a:rPr>
              <a:t>inárne</a:t>
            </a:r>
            <a:r>
              <a:rPr lang="sk-SK" b="1" dirty="0">
                <a:solidFill>
                  <a:srgbClr val="FF0000"/>
                </a:solidFill>
              </a:rPr>
              <a:t> vyhľadávanie </a:t>
            </a:r>
            <a:r>
              <a:rPr lang="sk-SK" dirty="0"/>
              <a:t>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</a:p>
          <a:p>
            <a:pPr lvl="1"/>
            <a:r>
              <a:rPr lang="sk-SK" dirty="0"/>
              <a:t>má zmysel mať </a:t>
            </a:r>
            <a:r>
              <a:rPr lang="sk-SK" b="1" dirty="0"/>
              <a:t>usporiadané</a:t>
            </a:r>
            <a:r>
              <a:rPr lang="sk-SK" dirty="0"/>
              <a:t> prvky v postupnosti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Ako </a:t>
            </a:r>
            <a:r>
              <a:rPr lang="sk-SK" dirty="0">
                <a:solidFill>
                  <a:srgbClr val="FF0000"/>
                </a:solidFill>
              </a:rPr>
              <a:t>usporiadať</a:t>
            </a:r>
            <a:r>
              <a:rPr lang="sk-SK" dirty="0"/>
              <a:t> prvky</a:t>
            </a:r>
            <a:r>
              <a:rPr lang="en-US" dirty="0"/>
              <a:t>/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postupnosti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b</a:t>
            </a:r>
            <a:r>
              <a:rPr lang="en-US" dirty="0" err="1"/>
              <a:t>ublinkov</a:t>
            </a:r>
            <a:r>
              <a:rPr lang="sk-SK" dirty="0"/>
              <a:t>é triedenie</a:t>
            </a:r>
          </a:p>
          <a:p>
            <a:pPr lvl="1"/>
            <a:r>
              <a:rPr lang="sk-SK" dirty="0"/>
              <a:t>triedenie výberom</a:t>
            </a:r>
          </a:p>
          <a:p>
            <a:pPr lvl="1"/>
            <a:r>
              <a:rPr lang="sk-SK" dirty="0"/>
              <a:t>triedenie z 2. sady zadaní ...</a:t>
            </a:r>
          </a:p>
          <a:p>
            <a:r>
              <a:rPr lang="en-US" dirty="0" err="1"/>
              <a:t>Algoritmy</a:t>
            </a:r>
            <a:r>
              <a:rPr lang="sk-SK" dirty="0"/>
              <a:t> sa líšia prístupom k úlohe, ale všetky bežia v čase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/>
              <a:t>je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prvkov, ktoré chceme utriediť </a:t>
            </a:r>
            <a:r>
              <a:rPr lang="en-US" dirty="0"/>
              <a:t>(</a:t>
            </a:r>
            <a:r>
              <a:rPr lang="en-US" dirty="0" err="1"/>
              <a:t>usporiada</a:t>
            </a:r>
            <a:r>
              <a:rPr lang="sk-SK" dirty="0"/>
              <a:t>ť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v</a:t>
            </a:r>
            <a:r>
              <a:rPr lang="en-US" dirty="0"/>
              <a:t> </a:t>
            </a:r>
            <a:r>
              <a:rPr lang="en-US" dirty="0" err="1"/>
              <a:t>najhor</a:t>
            </a:r>
            <a:r>
              <a:rPr lang="sk-SK" dirty="0" err="1"/>
              <a:t>šom</a:t>
            </a:r>
            <a:r>
              <a:rPr lang="sk-SK" dirty="0"/>
              <a:t> prípade je každý z nich v čase </a:t>
            </a:r>
            <a:r>
              <a:rPr lang="el-GR" i="1" dirty="0">
                <a:solidFill>
                  <a:srgbClr val="FF0000"/>
                </a:solidFill>
                <a:latin typeface="Gulim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529" y="2994369"/>
            <a:ext cx="1477572" cy="14381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83D9-F8CF-4342-B424-FB999BAF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pic>
        <p:nvPicPr>
          <p:cNvPr id="5" name="Obrázok 14" descr="Obrázok, na ktorom je vnútri, naplnená&#10;&#10;Automaticky generovaný popis">
            <a:extLst>
              <a:ext uri="{FF2B5EF4-FFF2-40B4-BE49-F238E27FC236}">
                <a16:creationId xmlns:a16="http://schemas.microsoft.com/office/drawing/2014/main" id="{EDB3AE9C-8B0F-024D-9570-AB629816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7" y="1684124"/>
            <a:ext cx="8598702" cy="44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823A-9291-FA4B-BE84-A6BA4954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pic>
        <p:nvPicPr>
          <p:cNvPr id="4" name="Obrázok 12" descr="Obrázok, na ktorom je vnútri, jedlo, chod&#10;&#10;Automaticky generovaný popis">
            <a:extLst>
              <a:ext uri="{FF2B5EF4-FFF2-40B4-BE49-F238E27FC236}">
                <a16:creationId xmlns:a16="http://schemas.microsoft.com/office/drawing/2014/main" id="{AB7D5C42-D6F1-FB4F-BC7B-59F94C81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7" y="1495067"/>
            <a:ext cx="8598566" cy="48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1F5E-3119-9C45-9A10-DBFD0D93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pic>
        <p:nvPicPr>
          <p:cNvPr id="4" name="Obrázok 13" descr="Obrázok, na ktorom je vnútri, podlaha&#10;&#10;Automaticky generovaný popis">
            <a:extLst>
              <a:ext uri="{FF2B5EF4-FFF2-40B4-BE49-F238E27FC236}">
                <a16:creationId xmlns:a16="http://schemas.microsoft.com/office/drawing/2014/main" id="{862F506D-D4A9-A348-AC65-B8BECBD1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2" y="1712989"/>
            <a:ext cx="8760015" cy="44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najhor</a:t>
            </a:r>
            <a:r>
              <a:rPr lang="sk-SK" dirty="0" err="1"/>
              <a:t>ší</a:t>
            </a:r>
            <a:r>
              <a:rPr lang="sk-SK" dirty="0"/>
              <a:t> prípad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53923" cy="5300326"/>
          </a:xfrm>
        </p:spPr>
        <p:txBody>
          <a:bodyPr/>
          <a:lstStyle/>
          <a:p>
            <a:r>
              <a:rPr lang="sk-SK" b="1" dirty="0"/>
              <a:t>Vstup</a:t>
            </a:r>
            <a:r>
              <a:rPr lang="sk-SK" dirty="0"/>
              <a:t>: usporiadaná postupnosť</a:t>
            </a:r>
          </a:p>
          <a:p>
            <a:pPr lvl="1"/>
            <a:r>
              <a:rPr lang="sk-SK" dirty="0"/>
              <a:t>ako pivota volíme </a:t>
            </a:r>
            <a:r>
              <a:rPr lang="en-US" dirty="0" err="1"/>
              <a:t>posledn</a:t>
            </a:r>
            <a:r>
              <a:rPr lang="sk-SK" dirty="0"/>
              <a:t>ý, t.j. </a:t>
            </a:r>
            <a:r>
              <a:rPr lang="sk-SK" b="1" dirty="0"/>
              <a:t>najväčší prvok</a:t>
            </a:r>
            <a:endParaRPr lang="en-US" b="1" dirty="0"/>
          </a:p>
          <a:p>
            <a:pPr lvl="1"/>
            <a:r>
              <a:rPr lang="en-US" dirty="0" err="1"/>
              <a:t>rozdelenie</a:t>
            </a:r>
            <a:r>
              <a:rPr lang="en-US" dirty="0"/>
              <a:t> v </a:t>
            </a:r>
            <a:r>
              <a:rPr lang="en-US" dirty="0" err="1"/>
              <a:t>tvare</a:t>
            </a:r>
            <a:r>
              <a:rPr lang="en-US" dirty="0"/>
              <a:t> [</a:t>
            </a:r>
            <a:r>
              <a:rPr lang="en-US" dirty="0">
                <a:solidFill>
                  <a:srgbClr val="FF0000"/>
                </a:solidFill>
              </a:rPr>
              <a:t>n-1</a:t>
            </a:r>
            <a:r>
              <a:rPr lang="en-US" dirty="0"/>
              <a:t>:</a:t>
            </a:r>
            <a:r>
              <a:rPr lang="en-US" b="1" dirty="0"/>
              <a:t>pivot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sk-SK" dirty="0"/>
              <a:t>Časová zložitosť: </a:t>
            </a:r>
            <a:endParaRPr lang="en-US" dirty="0"/>
          </a:p>
          <a:p>
            <a:pPr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n + (n-1) + (n-2) + ... + 1 = 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56582" y="3001513"/>
          <a:ext cx="7085162" cy="199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4214" y="6018873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Rekurzívne triedenie založené na myšlienke </a:t>
            </a:r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-prvkový vstup 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/>
              <a:t>na dve skupiny, ktoré sa potom </a:t>
            </a:r>
            <a:r>
              <a:rPr lang="sk-SK" b="1" dirty="0">
                <a:solidFill>
                  <a:srgbClr val="FF0000"/>
                </a:solidFill>
              </a:rPr>
              <a:t>nezávisle utriedia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solidFill>
                  <a:srgbClr val="00B050"/>
                </a:solidFill>
              </a:rPr>
              <a:t>ľavá skupina</a:t>
            </a:r>
            <a:r>
              <a:rPr lang="en-US" dirty="0"/>
              <a:t>: </a:t>
            </a:r>
            <a:r>
              <a:rPr lang="sk-SK" b="1" dirty="0"/>
              <a:t>menšie</a:t>
            </a:r>
            <a:r>
              <a:rPr lang="sk-SK" dirty="0"/>
              <a:t> ako zvolený pivot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pravá skupina</a:t>
            </a:r>
            <a:r>
              <a:rPr lang="sk-SK" dirty="0"/>
              <a:t>: </a:t>
            </a:r>
            <a:r>
              <a:rPr lang="sk-SK" b="1" dirty="0"/>
              <a:t>väčšie alebo rovné </a:t>
            </a:r>
            <a:r>
              <a:rPr lang="sk-SK" dirty="0"/>
              <a:t>ako zvolený pivot</a:t>
            </a:r>
          </a:p>
          <a:p>
            <a:r>
              <a:rPr lang="sk-SK" dirty="0"/>
              <a:t>Netreba žiadnu pomocnú „pamäť“</a:t>
            </a:r>
          </a:p>
          <a:p>
            <a:r>
              <a:rPr lang="sk-SK" dirty="0"/>
              <a:t>Časová zložitosť: „medzi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 </a:t>
            </a:r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“</a:t>
            </a:r>
            <a:endParaRPr lang="en-US" dirty="0"/>
          </a:p>
          <a:p>
            <a:r>
              <a:rPr lang="en-US" dirty="0" err="1"/>
              <a:t>Teoretick</a:t>
            </a:r>
            <a:r>
              <a:rPr lang="sk-SK" dirty="0"/>
              <a:t>á analýza ukázala, že časová zložitosť je v </a:t>
            </a:r>
            <a:r>
              <a:rPr lang="sk-SK" b="1" dirty="0"/>
              <a:t>priemernom prípade</a:t>
            </a:r>
            <a:r>
              <a:rPr lang="sk-SK" dirty="0"/>
              <a:t>:</a:t>
            </a:r>
          </a:p>
          <a:p>
            <a:pPr algn="ctr">
              <a:buNone/>
            </a:pPr>
            <a:r>
              <a:rPr lang="sk-SK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QuickSort</a:t>
            </a:r>
            <a:r>
              <a:rPr lang="sk-SK" dirty="0"/>
              <a:t> – a čo ďalej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287764"/>
          </a:xfrm>
        </p:spPr>
        <p:txBody>
          <a:bodyPr/>
          <a:lstStyle/>
          <a:p>
            <a:pPr algn="ctr">
              <a:buNone/>
            </a:pPr>
            <a:r>
              <a:rPr lang="sk-SK" dirty="0"/>
              <a:t> </a:t>
            </a:r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/>
              <a:t> </a:t>
            </a:r>
            <a:r>
              <a:rPr lang="sk-SK" sz="3200" b="1" dirty="0"/>
              <a:t>Dá sa garantovať čas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O(n log n) </a:t>
            </a:r>
            <a:br>
              <a:rPr lang="sk-SK" sz="3200" b="1" dirty="0"/>
            </a:br>
            <a:r>
              <a:rPr lang="en-US" sz="3200" b="1" dirty="0"/>
              <a:t>pre </a:t>
            </a:r>
            <a:r>
              <a:rPr lang="en-US" sz="3200" b="1" dirty="0" err="1"/>
              <a:t>nejak</a:t>
            </a:r>
            <a:r>
              <a:rPr lang="sk-SK" sz="3200" b="1" dirty="0"/>
              <a:t>ý triediac</a:t>
            </a:r>
            <a:r>
              <a:rPr lang="en-US" sz="3200" b="1" dirty="0" err="1"/>
              <a:t>i</a:t>
            </a:r>
            <a:r>
              <a:rPr lang="sk-SK" sz="3200" b="1" dirty="0"/>
              <a:t> algoritmus vždy</a:t>
            </a:r>
            <a:r>
              <a:rPr lang="en-US" sz="3200" b="1" dirty="0"/>
              <a:t>?</a:t>
            </a:r>
            <a:endParaRPr lang="sk-SK" sz="3200" b="1" dirty="0"/>
          </a:p>
          <a:p>
            <a:pPr algn="ctr">
              <a:buNone/>
            </a:pPr>
            <a:endParaRPr lang="sk-SK" sz="3200" b="1" dirty="0"/>
          </a:p>
          <a:p>
            <a:pPr algn="ctr">
              <a:buNone/>
            </a:pPr>
            <a:r>
              <a:rPr lang="sk-SK" dirty="0"/>
              <a:t>t.j. nielen v priemernom prípade...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001" y="287672"/>
            <a:ext cx="8147621" cy="530225"/>
          </a:xfrm>
        </p:spPr>
        <p:txBody>
          <a:bodyPr/>
          <a:lstStyle/>
          <a:p>
            <a:r>
              <a:rPr lang="sk-SK" dirty="0">
                <a:latin typeface="Lucida Sans"/>
                <a:ea typeface="Verdana"/>
              </a:rPr>
              <a:t>J. von </a:t>
            </a:r>
            <a:r>
              <a:rPr lang="sk-SK" dirty="0" err="1">
                <a:latin typeface="Lucida Sans"/>
                <a:ea typeface="Verdana"/>
              </a:rPr>
              <a:t>Neumann</a:t>
            </a:r>
            <a:r>
              <a:rPr lang="sk-SK" dirty="0">
                <a:latin typeface="Lucida Sans"/>
                <a:ea typeface="Verdana"/>
              </a:rPr>
              <a:t> (1945)</a:t>
            </a:r>
            <a:endParaRPr lang="sk-SK" dirty="0"/>
          </a:p>
        </p:txBody>
      </p:sp>
      <p:pic>
        <p:nvPicPr>
          <p:cNvPr id="4" name="Obrázok 4" descr="Obrázok, na ktorom je muž, osoba, oblek&#10;&#10;Automaticky generovaný popis">
            <a:extLst>
              <a:ext uri="{FF2B5EF4-FFF2-40B4-BE49-F238E27FC236}">
                <a16:creationId xmlns:a16="http://schemas.microsoft.com/office/drawing/2014/main" id="{B0DADE81-1C41-44BC-82F6-3FA88FF63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272" y="1450035"/>
            <a:ext cx="3745230" cy="4859274"/>
          </a:xfrm>
        </p:spPr>
      </p:pic>
    </p:spTree>
    <p:extLst>
      <p:ext uri="{BB962C8B-B14F-4D97-AF65-F5344CB8AC3E}">
        <p14:creationId xmlns:p14="http://schemas.microsoft.com/office/powerpoint/2010/main" val="23330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8AD9-9955-4D42-9580-BC711E52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E55A3-0E86-604B-8E1D-F66D5CEF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rozdeľme si zvieratká presne na polovicu</a:t>
            </a:r>
          </a:p>
        </p:txBody>
      </p:sp>
      <p:pic>
        <p:nvPicPr>
          <p:cNvPr id="4" name="Obrázok 10" descr="Obrázok, na ktorom je vnútri&#10;&#10;Automaticky generovaný popis">
            <a:extLst>
              <a:ext uri="{FF2B5EF4-FFF2-40B4-BE49-F238E27FC236}">
                <a16:creationId xmlns:a16="http://schemas.microsoft.com/office/drawing/2014/main" id="{990969E2-EE8C-B245-9960-91A7D7D1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7" y="2451942"/>
            <a:ext cx="8140945" cy="36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A16-AD7C-DC4A-9024-4CFA3DE1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err="1">
                <a:latin typeface="Lucida Sans"/>
                <a:ea typeface="Verdana"/>
              </a:rPr>
              <a:t>Myšlienka</a:t>
            </a:r>
            <a:r>
              <a:rPr lang="en-SK">
                <a:latin typeface="Lucida Sans"/>
                <a:ea typeface="Verdana"/>
              </a:rPr>
              <a:t> č. 2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9FB4-EA69-0647-955C-EDEC52951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usporiadajme obe polovice (rovnakým spôsobom) a spojme výsledok dokopy </a:t>
            </a:r>
          </a:p>
        </p:txBody>
      </p:sp>
      <p:pic>
        <p:nvPicPr>
          <p:cNvPr id="4" name="Obrázok 11" descr="Obrázok, na ktorom je vnútri, rôzne, niekoľko, usporiadané&#10;&#10;Automaticky generovaný popis">
            <a:extLst>
              <a:ext uri="{FF2B5EF4-FFF2-40B4-BE49-F238E27FC236}">
                <a16:creationId xmlns:a16="http://schemas.microsoft.com/office/drawing/2014/main" id="{A0F7D756-AD38-6246-AD93-D3EDBA15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77" y="2317145"/>
            <a:ext cx="3270738" cy="43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Myšlienka č.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QuickSort</a:t>
            </a:r>
            <a:r>
              <a:rPr lang="sk-SK" dirty="0"/>
              <a:t> zlyháva pretože </a:t>
            </a:r>
            <a:r>
              <a:rPr lang="sk-SK" dirty="0" err="1"/>
              <a:t>pivotizácia</a:t>
            </a:r>
            <a:r>
              <a:rPr lang="sk-SK" dirty="0"/>
              <a:t> </a:t>
            </a:r>
            <a:r>
              <a:rPr lang="sk-SK" b="1" dirty="0"/>
              <a:t>negarantuje rozdelenie </a:t>
            </a:r>
            <a:r>
              <a:rPr lang="sk-SK" dirty="0"/>
              <a:t>problému na </a:t>
            </a:r>
            <a:r>
              <a:rPr lang="sk-SK" b="1" dirty="0">
                <a:solidFill>
                  <a:srgbClr val="FF0000"/>
                </a:solidFill>
              </a:rPr>
              <a:t>rovnako veľké</a:t>
            </a:r>
            <a:r>
              <a:rPr lang="sk-SK" dirty="0"/>
              <a:t> </a:t>
            </a:r>
            <a:r>
              <a:rPr lang="sk-SK" dirty="0" err="1"/>
              <a:t>podproblémy</a:t>
            </a:r>
            <a:r>
              <a:rPr lang="sk-SK" dirty="0"/>
              <a:t>...</a:t>
            </a:r>
          </a:p>
          <a:p>
            <a:endParaRPr lang="en-US" b="1" dirty="0"/>
          </a:p>
          <a:p>
            <a:r>
              <a:rPr lang="sk-SK" b="1" dirty="0"/>
              <a:t>Riešenie</a:t>
            </a:r>
            <a:r>
              <a:rPr lang="sk-SK" dirty="0"/>
              <a:t>: rozdeľme vstup „presne“ na polovicu</a:t>
            </a:r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59147" y="4378842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68190" y="3613507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3028817" y="3627884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451" y="5348356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2421" y="534547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Čo sa vlastne dá usporadúvať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Pozorovanie</a:t>
            </a:r>
            <a:r>
              <a:rPr lang="en-US" dirty="0"/>
              <a:t> z </a:t>
            </a:r>
            <a:r>
              <a:rPr lang="en-US" dirty="0" err="1"/>
              <a:t>cvi</a:t>
            </a:r>
            <a:r>
              <a:rPr lang="sk-SK" dirty="0" err="1"/>
              <a:t>čení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nezáleží </a:t>
            </a:r>
            <a:r>
              <a:rPr lang="sk-SK" dirty="0"/>
              <a:t>na tom, </a:t>
            </a:r>
            <a:r>
              <a:rPr lang="sk-SK" b="1" dirty="0"/>
              <a:t>čo usporadúvame </a:t>
            </a:r>
            <a:r>
              <a:rPr lang="en-US" dirty="0"/>
              <a:t>– </a:t>
            </a:r>
            <a:r>
              <a:rPr lang="en-US" dirty="0" err="1"/>
              <a:t>sta</a:t>
            </a:r>
            <a:r>
              <a:rPr lang="sk-SK" dirty="0"/>
              <a:t>čí, ak pre ľubovoľné 2 prvky </a:t>
            </a:r>
            <a:r>
              <a:rPr lang="en-US" dirty="0"/>
              <a:t>(</a:t>
            </a:r>
            <a:r>
              <a:rPr lang="en-US" dirty="0" err="1"/>
              <a:t>hodnoty</a:t>
            </a:r>
            <a:r>
              <a:rPr lang="en-US" dirty="0"/>
              <a:t>)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en-US" dirty="0" err="1"/>
              <a:t>poveda</a:t>
            </a:r>
            <a:r>
              <a:rPr lang="sk-SK" dirty="0"/>
              <a:t>ť, čo je </a:t>
            </a:r>
            <a:r>
              <a:rPr lang="en-US" dirty="0"/>
              <a:t>men</a:t>
            </a:r>
            <a:r>
              <a:rPr lang="sk-SK" dirty="0" err="1"/>
              <a:t>šie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„má byť skôr v usporiadanej postupnosti“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metóda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porovnaj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/>
              <a:t>p</a:t>
            </a:r>
            <a:r>
              <a:rPr lang="en-US" dirty="0" err="1"/>
              <a:t>orovn</a:t>
            </a:r>
            <a:r>
              <a:rPr lang="sk-SK" dirty="0"/>
              <a:t>á prvky na dvoch zadaných indexoch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sk-SK" dirty="0"/>
              <a:t>metóda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vymen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/>
              <a:t>vzájomne vymení prvky na dvoch zadaných indexoch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sk-SK" dirty="0">
                <a:latin typeface="+mj-lt"/>
                <a:cs typeface="Consolas" pitchFamily="49" charset="0"/>
              </a:rPr>
              <a:t>„Odborne“: vieme usporiadať prvky z </a:t>
            </a:r>
            <a:r>
              <a:rPr lang="sk-SK" b="1" dirty="0">
                <a:solidFill>
                  <a:srgbClr val="FF0000"/>
                </a:solidFill>
                <a:latin typeface="+mj-lt"/>
                <a:cs typeface="Consolas" pitchFamily="49" charset="0"/>
              </a:rPr>
              <a:t>lineárne usporiadanej množiny</a:t>
            </a:r>
          </a:p>
          <a:p>
            <a:pPr lvl="2"/>
            <a:r>
              <a:rPr lang="sk-SK" dirty="0">
                <a:latin typeface="+mj-lt"/>
                <a:cs typeface="Consolas" pitchFamily="49" charset="0"/>
              </a:rPr>
              <a:t>čísla, znakové reťazce, 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Myšlienka č. 2</a:t>
            </a:r>
            <a:r>
              <a:rPr lang="en-US" dirty="0"/>
              <a:t> (</a:t>
            </a:r>
            <a:r>
              <a:rPr lang="en-US" dirty="0" err="1"/>
              <a:t>MergeSort</a:t>
            </a:r>
            <a:r>
              <a:rPr lang="en-US" dirty="0"/>
              <a:t>)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98762" y="149764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07805" y="732308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968432" y="746685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5066" y="2467157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2036" y="2464280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39019" y="36599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2907102" y="2950233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983856" y="299048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7041" y="4813539"/>
            <a:ext cx="590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Ako</a:t>
            </a:r>
            <a:r>
              <a:rPr lang="en-US" sz="2400" b="1" dirty="0">
                <a:latin typeface="+mj-lt"/>
              </a:rPr>
              <a:t> </a:t>
            </a:r>
            <a:r>
              <a:rPr lang="sk-SK" sz="2400" b="1" dirty="0">
                <a:latin typeface="+mj-lt"/>
              </a:rPr>
              <a:t>čo najrýchlejšie „zlepiť“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dve</a:t>
            </a:r>
            <a:r>
              <a:rPr lang="sk-SK" sz="2400" b="1" dirty="0">
                <a:latin typeface="+mj-lt"/>
              </a:rPr>
              <a:t>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usporiadané</a:t>
            </a:r>
            <a:r>
              <a:rPr lang="sk-SK" sz="2400" b="1" dirty="0">
                <a:latin typeface="+mj-lt"/>
              </a:rPr>
              <a:t> postupnosti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do jednej usporiadanej </a:t>
            </a:r>
            <a:r>
              <a:rPr lang="sk-SK" sz="2400" b="1" dirty="0">
                <a:latin typeface="+mj-lt"/>
              </a:rPr>
              <a:t>postupnosti</a:t>
            </a:r>
            <a:r>
              <a:rPr lang="en-US" sz="2400" b="1" dirty="0">
                <a:latin typeface="+mj-lt"/>
              </a:rPr>
              <a:t>?</a:t>
            </a:r>
            <a:endParaRPr lang="sk-SK" sz="2400" b="1" dirty="0">
              <a:latin typeface="+mj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45261" y="6199358"/>
            <a:ext cx="177604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Demon</a:t>
            </a:r>
            <a:r>
              <a:rPr lang="sk-SK" sz="1800" dirty="0" err="1">
                <a:latin typeface="Trebuchet MS" pitchFamily="34" charset="0"/>
              </a:rPr>
              <a:t>štrácia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Zlučovanie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668" y="508335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1389" y="3556481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19886" y="2104367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3329795" y="1570008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318294" y="3024996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969698" y="456624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7812" y="5141344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9940" y="5147095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3</a:t>
            </a:r>
            <a:endParaRPr lang="sk-SK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9065" y="513846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4</a:t>
            </a:r>
            <a:endParaRPr lang="sk-SK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563" y="5129842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5940" y="5138469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812" y="5129843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8</a:t>
            </a:r>
            <a:endParaRPr lang="sk-SK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0673" y="5129842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10</a:t>
            </a:r>
            <a:endParaRPr lang="sk-SK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7050" y="5138469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11</a:t>
            </a:r>
            <a:endParaRPr lang="sk-SK" sz="2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691443"/>
            <a:ext cx="205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+mj-lt"/>
              </a:rPr>
              <a:t>Vyber</a:t>
            </a:r>
            <a:r>
              <a:rPr lang="en-US" dirty="0">
                <a:latin typeface="+mj-lt"/>
              </a:rPr>
              <a:t> men</a:t>
            </a:r>
            <a:r>
              <a:rPr lang="sk-SK" dirty="0" err="1">
                <a:latin typeface="+mj-lt"/>
              </a:rPr>
              <a:t>šiu</a:t>
            </a:r>
            <a:br>
              <a:rPr lang="sk-SK" dirty="0">
                <a:latin typeface="+mj-lt"/>
              </a:rPr>
            </a:br>
            <a:r>
              <a:rPr lang="sk-SK" dirty="0">
                <a:latin typeface="+mj-lt"/>
              </a:rPr>
              <a:t>z hodnôt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1932317" y="2389515"/>
            <a:ext cx="1138686" cy="5089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915065" y="3209026"/>
            <a:ext cx="1147312" cy="6469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TextBox 22"/>
          <p:cNvSpPr txBox="1"/>
          <p:nvPr/>
        </p:nvSpPr>
        <p:spPr>
          <a:xfrm>
            <a:off x="3347049" y="6133381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8299 -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8299 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2.22222E-6 L 0.16892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7.40741E-7 L 0.16684 -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1.11111E-6 L 0.25295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08299 -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84 -7.40741E-7 L 0.2526 -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95 2.22222E-6 L 0.33976 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76 2.22222E-6 L 0.42083 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 -7.40741E-7 L 0.33003 -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2.22222E-6 L 0.49913 2.22222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2.22222E-6 L 0.16216 -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6 -2.22222E-6 L 0.25087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13 2.22222E-6 L 0.58976 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87 -2.22222E-6 L 0.33108 -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76 2.22222E-6 L 0.66337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50165" y="2775602"/>
            <a:ext cx="8764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B05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b="1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+ 1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</a:p>
          <a:p>
            <a:endParaRPr lang="sk-SK" b="1" i="1" dirty="0">
              <a:solidFill>
                <a:srgbClr val="000000"/>
              </a:solidFill>
              <a:latin typeface="Consolas"/>
            </a:endParaRPr>
          </a:p>
          <a:p>
            <a:endParaRPr lang="sk-SK" b="1" i="1" dirty="0">
              <a:solidFill>
                <a:srgbClr val="000000"/>
              </a:solidFill>
              <a:latin typeface="Consolas"/>
            </a:endParaRPr>
          </a:p>
          <a:p>
            <a:r>
              <a:rPr lang="sk-SK" b="1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b="1" i="1" dirty="0" err="1">
                <a:solidFill>
                  <a:srgbClr val="FF0000"/>
                </a:solidFill>
                <a:latin typeface="Consolas"/>
              </a:rPr>
              <a:t>zluc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7389" y="159253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62112" y="4370716"/>
            <a:ext cx="1360097" cy="10639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5650302" y="4474232"/>
            <a:ext cx="997788" cy="3651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48447" y="4034128"/>
            <a:ext cx="196582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Utriedime ľavú a pravú časť</a:t>
            </a:r>
            <a:r>
              <a:rPr lang="en-US" dirty="0">
                <a:latin typeface="Trebuchet MS" pitchFamily="34" charset="0"/>
              </a:rPr>
              <a:t>…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443266" y="5788325"/>
            <a:ext cx="1268084" cy="2587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62824" y="5471864"/>
            <a:ext cx="196582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Zl</a:t>
            </a:r>
            <a:r>
              <a:rPr lang="sk-SK" dirty="0" err="1">
                <a:latin typeface="Trebuchet MS" pitchFamily="34" charset="0"/>
              </a:rPr>
              <a:t>účime</a:t>
            </a:r>
            <a:r>
              <a:rPr lang="sk-SK" dirty="0">
                <a:latin typeface="Trebuchet MS" pitchFamily="34" charset="0"/>
              </a:rPr>
              <a:t> utriedené časti</a:t>
            </a:r>
            <a:r>
              <a:rPr lang="en-US" dirty="0">
                <a:latin typeface="Trebuchet MS" pitchFamily="34" charset="0"/>
              </a:rPr>
              <a:t> v </a:t>
            </a:r>
            <a:r>
              <a:rPr lang="sk-SK" dirty="0">
                <a:latin typeface="Trebuchet MS" pitchFamily="34" charset="0"/>
              </a:rPr>
              <a:t>čase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Zlu</a:t>
            </a:r>
            <a:r>
              <a:rPr lang="sk-SK" dirty="0" err="1"/>
              <a:t>čovanie</a:t>
            </a:r>
            <a:r>
              <a:rPr lang="sk-SK" dirty="0"/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918" y="1133356"/>
            <a:ext cx="918712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/>
              </a:rPr>
              <a:t>zluc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pomocne 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sz="18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+ 1];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fr-FR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fr-FR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+ 1;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endParaRPr lang="en-US" sz="300" b="1" dirty="0">
              <a:solidFill>
                <a:srgbClr val="7F0055"/>
              </a:solidFill>
              <a:latin typeface="Consolas"/>
            </a:endParaRP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(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)) 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&lt;=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S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ystem.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arraycopy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(pomocne, 0, p,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pomocne.</a:t>
            </a:r>
            <a:r>
              <a:rPr lang="sk-SK" sz="1800" i="1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pic>
        <p:nvPicPr>
          <p:cNvPr id="29698" name="Picture 2" descr="http://www.wordans.com.au/wordansfiles/images/2011/2/19/66787/66787_340.jpg?1298117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94398" y="3230681"/>
            <a:ext cx="3238500" cy="11525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Aky</a:t>
            </a:r>
            <a:r>
              <a:rPr lang="en-US" dirty="0"/>
              <a:t> r</a:t>
            </a:r>
            <a:r>
              <a:rPr lang="sk-SK" dirty="0" err="1"/>
              <a:t>ýchly</a:t>
            </a:r>
            <a:r>
              <a:rPr lang="sk-SK" dirty="0"/>
              <a:t> je </a:t>
            </a:r>
            <a:r>
              <a:rPr lang="sk-SK" dirty="0" err="1"/>
              <a:t>Merg</a:t>
            </a:r>
            <a:r>
              <a:rPr lang="en-US" dirty="0"/>
              <a:t>e</a:t>
            </a:r>
            <a:r>
              <a:rPr lang="sk-SK" dirty="0"/>
              <a:t>Sort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Zlu</a:t>
            </a:r>
            <a:r>
              <a:rPr lang="sk-SK" b="1" dirty="0" err="1"/>
              <a:t>čovanie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dirty="0"/>
              <a:t>prvkov trvá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:</a:t>
            </a:r>
            <a:endParaRPr lang="en-US" dirty="0"/>
          </a:p>
          <a:p>
            <a:pPr lvl="1"/>
            <a:r>
              <a:rPr lang="sk-SK" dirty="0"/>
              <a:t>v</a:t>
            </a:r>
            <a:r>
              <a:rPr lang="en-US" dirty="0"/>
              <a:t> ka</a:t>
            </a:r>
            <a:r>
              <a:rPr lang="sk-SK" dirty="0" err="1"/>
              <a:t>ždom</a:t>
            </a:r>
            <a:r>
              <a:rPr lang="sk-SK" dirty="0"/>
              <a:t> kroku po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presunieme jeden prvok postupnosti</a:t>
            </a:r>
            <a:br>
              <a:rPr lang="sk-SK" dirty="0"/>
            </a:br>
            <a:endParaRPr lang="sk-SK" sz="1600" dirty="0"/>
          </a:p>
          <a:p>
            <a:r>
              <a:rPr lang="en-US" dirty="0" err="1"/>
              <a:t>Ke</a:t>
            </a:r>
            <a:r>
              <a:rPr lang="sk-SK" dirty="0" err="1"/>
              <a:t>ďže</a:t>
            </a:r>
            <a:r>
              <a:rPr lang="sk-SK" dirty="0"/>
              <a:t> problém delíme na „polovice“ je celková časová zložitosť v každom behu</a:t>
            </a:r>
            <a:br>
              <a:rPr lang="sk-SK" dirty="0"/>
            </a:br>
            <a:r>
              <a:rPr lang="sk-SK" dirty="0"/>
              <a:t>rovnaká ako v ideálnom</a:t>
            </a:r>
            <a:br>
              <a:rPr lang="sk-SK" dirty="0"/>
            </a:br>
            <a:r>
              <a:rPr lang="sk-SK" dirty="0"/>
              <a:t>prípade </a:t>
            </a:r>
            <a:r>
              <a:rPr lang="sk-SK" b="1" dirty="0" err="1"/>
              <a:t>QuickSortu</a:t>
            </a:r>
            <a:r>
              <a:rPr lang="sk-SK" dirty="0"/>
              <a:t>:</a:t>
            </a:r>
            <a:br>
              <a:rPr lang="sk-SK" dirty="0"/>
            </a:b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301707" y="4019430"/>
          <a:ext cx="4195313" cy="266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r>
              <a:rPr lang="sk-SK" dirty="0"/>
              <a:t> - </a:t>
            </a:r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Rekurzívne triedenie založené na myšlienke rozdeliť postupnosť na </a:t>
            </a:r>
            <a:r>
              <a:rPr lang="en-US" b="1" dirty="0" err="1">
                <a:solidFill>
                  <a:srgbClr val="FF0000"/>
                </a:solidFill>
              </a:rPr>
              <a:t>dve</a:t>
            </a:r>
            <a:r>
              <a:rPr lang="sk-SK" b="1" dirty="0">
                <a:solidFill>
                  <a:srgbClr val="FF0000"/>
                </a:solidFill>
              </a:rPr>
              <a:t> rovnako veľké </a:t>
            </a:r>
            <a:r>
              <a:rPr lang="sk-SK" dirty="0" err="1"/>
              <a:t>podpostupnosti</a:t>
            </a:r>
            <a:r>
              <a:rPr lang="sk-SK" dirty="0"/>
              <a:t>, utriediť ich </a:t>
            </a:r>
            <a:r>
              <a:rPr lang="sk-SK" dirty="0">
                <a:solidFill>
                  <a:srgbClr val="FF0000"/>
                </a:solidFill>
              </a:rPr>
              <a:t>nezávisle</a:t>
            </a:r>
            <a:r>
              <a:rPr lang="sk-SK" dirty="0"/>
              <a:t> a potom 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/>
              <a:t>usporiadané </a:t>
            </a:r>
            <a:r>
              <a:rPr lang="sk-SK" dirty="0" err="1"/>
              <a:t>podpostupnosti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zlúčiť do usporiadanej</a:t>
            </a:r>
            <a:r>
              <a:rPr lang="sk-SK" dirty="0"/>
              <a:t> postupnosti</a:t>
            </a:r>
          </a:p>
          <a:p>
            <a:r>
              <a:rPr lang="sk-SK" dirty="0"/>
              <a:t>Čas: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/>
              <a:t>... </a:t>
            </a:r>
            <a:r>
              <a:rPr lang="en-US" dirty="0"/>
              <a:t>v</a:t>
            </a:r>
            <a:r>
              <a:rPr lang="sk-SK" dirty="0" err="1"/>
              <a:t>ždy</a:t>
            </a:r>
            <a:endParaRPr lang="sk-SK" dirty="0"/>
          </a:p>
          <a:p>
            <a:r>
              <a:rPr lang="sk-SK" b="1" dirty="0"/>
              <a:t>Nevýhoda</a:t>
            </a:r>
            <a:r>
              <a:rPr lang="sk-SK" dirty="0"/>
              <a:t>: treba pomocné pole</a:t>
            </a:r>
          </a:p>
          <a:p>
            <a:pPr lvl="1"/>
            <a:r>
              <a:rPr lang="sk-SK" dirty="0"/>
              <a:t>vylepšenie: vyrobiť pomocné pole len raz </a:t>
            </a:r>
            <a:r>
              <a:rPr lang="en-US" dirty="0"/>
              <a:t>(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)</a:t>
            </a:r>
          </a:p>
          <a:p>
            <a:r>
              <a:rPr lang="sk-SK" dirty="0"/>
              <a:t>Dá sa „zbaviť“ pomocného poľa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Áno, ale to už je poriadne iný príbeh ...</a:t>
            </a:r>
          </a:p>
        </p:txBody>
      </p:sp>
      <p:pic>
        <p:nvPicPr>
          <p:cNvPr id="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176" y="4181446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r>
              <a:rPr lang="sk-SK" dirty="0"/>
              <a:t> – a čo ďalej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57" y="2467153"/>
            <a:ext cx="8157109" cy="2406771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+mj-lt"/>
              </a:rPr>
              <a:t>Existuje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triediaci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algoritmus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ktor</a:t>
            </a:r>
            <a:r>
              <a:rPr lang="sk-SK" dirty="0">
                <a:latin typeface="+mj-lt"/>
              </a:rPr>
              <a:t>ý:</a:t>
            </a:r>
            <a:endParaRPr lang="en-US" dirty="0">
              <a:latin typeface="+mj-lt"/>
            </a:endParaRPr>
          </a:p>
          <a:p>
            <a:r>
              <a:rPr lang="sk-SK" dirty="0">
                <a:latin typeface="+mj-lt"/>
              </a:rPr>
              <a:t>má časovú zložitosť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O(n log n)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dirty="0">
                <a:latin typeface="+mj-lt"/>
                <a:cs typeface="Times New Roman" pitchFamily="18" charset="0"/>
              </a:rPr>
              <a:t>nepotrebuje pomocné pole</a:t>
            </a:r>
            <a:r>
              <a:rPr lang="en-US" dirty="0">
                <a:latin typeface="+mj-lt"/>
                <a:cs typeface="Times New Roman" pitchFamily="18" charset="0"/>
              </a:rPr>
              <a:t>,</a:t>
            </a:r>
          </a:p>
          <a:p>
            <a:r>
              <a:rPr lang="sk-SK" dirty="0">
                <a:latin typeface="+mj-lt"/>
                <a:cs typeface="Times New Roman" pitchFamily="18" charset="0"/>
              </a:rPr>
              <a:t>učí sa na štandardných </a:t>
            </a:r>
            <a:r>
              <a:rPr lang="sk-SK" dirty="0" err="1">
                <a:latin typeface="+mj-lt"/>
                <a:cs typeface="Times New Roman" pitchFamily="18" charset="0"/>
              </a:rPr>
              <a:t>kurzo</a:t>
            </a:r>
            <a:r>
              <a:rPr lang="en-US" dirty="0" err="1">
                <a:latin typeface="+mj-lt"/>
                <a:cs typeface="Times New Roman" pitchFamily="18" charset="0"/>
              </a:rPr>
              <a:t>ch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o </a:t>
            </a:r>
            <a:r>
              <a:rPr lang="sk-SK" dirty="0">
                <a:latin typeface="+mj-lt"/>
                <a:cs typeface="Times New Roman" pitchFamily="18" charset="0"/>
              </a:rPr>
              <a:t>algoritmoch</a:t>
            </a:r>
            <a:r>
              <a:rPr lang="en-US" dirty="0">
                <a:latin typeface="+mj-lt"/>
                <a:cs typeface="Times New Roman" pitchFamily="18" charset="0"/>
              </a:rPr>
              <a:t>?</a:t>
            </a:r>
            <a:endParaRPr lang="sk-SK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br>
              <a:rPr lang="sk-SK" b="1" dirty="0"/>
            </a:b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69" y="287672"/>
            <a:ext cx="7946453" cy="530225"/>
          </a:xfrm>
        </p:spPr>
        <p:txBody>
          <a:bodyPr/>
          <a:lstStyle/>
          <a:p>
            <a:r>
              <a:rPr lang="sk-SK" dirty="0" err="1">
                <a:latin typeface="Lucida Sans"/>
                <a:ea typeface="Verdana"/>
              </a:rPr>
              <a:t>J.W.J.Williams</a:t>
            </a:r>
            <a:r>
              <a:rPr lang="sk-SK" dirty="0">
                <a:latin typeface="Lucida Sans"/>
                <a:ea typeface="Verdana"/>
              </a:rPr>
              <a:t> a </a:t>
            </a:r>
            <a:r>
              <a:rPr lang="sk-SK" dirty="0" err="1">
                <a:latin typeface="Lucida Sans"/>
                <a:ea typeface="Verdana"/>
              </a:rPr>
              <a:t>R.W.Floyd</a:t>
            </a:r>
            <a:r>
              <a:rPr lang="sk-SK" dirty="0">
                <a:latin typeface="Lucida Sans"/>
                <a:ea typeface="Verdana"/>
              </a:rPr>
              <a:t> (1964)</a:t>
            </a:r>
            <a:endParaRPr lang="sk-SK" dirty="0"/>
          </a:p>
        </p:txBody>
      </p:sp>
      <p:pic>
        <p:nvPicPr>
          <p:cNvPr id="4" name="Obrázok 4" descr="Obrázok, na ktorom je osoba, strom, vonkajšie, oblek&#10;&#10;Automaticky generovaný popis">
            <a:extLst>
              <a:ext uri="{FF2B5EF4-FFF2-40B4-BE49-F238E27FC236}">
                <a16:creationId xmlns:a16="http://schemas.microsoft.com/office/drawing/2014/main" id="{745BBF39-6E08-4FB6-AF87-EEA0C1527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924" y="2339137"/>
            <a:ext cx="2805439" cy="2406771"/>
          </a:xfrm>
        </p:spPr>
      </p:pic>
      <p:pic>
        <p:nvPicPr>
          <p:cNvPr id="5" name="Obrázok 5" descr="Obrázok, na ktorom je osoba, vojenská uniforma, pózujúci&#10;&#10;Automaticky generovaný popis">
            <a:extLst>
              <a:ext uri="{FF2B5EF4-FFF2-40B4-BE49-F238E27FC236}">
                <a16:creationId xmlns:a16="http://schemas.microsoft.com/office/drawing/2014/main" id="{0FB9BF88-7F54-4881-99A1-4D37AE6EF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08" y="1965440"/>
            <a:ext cx="2743200" cy="30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Zabudnime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triedenie</a:t>
            </a:r>
            <a:r>
              <a:rPr lang="sk-SK" dirty="0"/>
              <a:t>...</a:t>
            </a:r>
          </a:p>
          <a:p>
            <a:endParaRPr lang="sk-SK" dirty="0"/>
          </a:p>
          <a:p>
            <a:endParaRPr lang="sk-SK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Binárna halda </a:t>
            </a:r>
            <a:r>
              <a:rPr lang="en-US" dirty="0"/>
              <a:t>(</a:t>
            </a:r>
            <a:r>
              <a:rPr lang="sk-SK" dirty="0" err="1"/>
              <a:t>binary</a:t>
            </a:r>
            <a:r>
              <a:rPr lang="sk-SK" dirty="0"/>
              <a:t> </a:t>
            </a:r>
            <a:r>
              <a:rPr lang="en-US" dirty="0"/>
              <a:t>heap) je:</a:t>
            </a:r>
          </a:p>
          <a:p>
            <a:pPr lvl="1"/>
            <a:r>
              <a:rPr lang="sk-SK" b="1" dirty="0"/>
              <a:t>t</a:t>
            </a:r>
            <a:r>
              <a:rPr lang="en-US" b="1" dirty="0" err="1"/>
              <a:t>akmer</a:t>
            </a:r>
            <a:r>
              <a:rPr lang="en-US" b="1" dirty="0"/>
              <a:t> </a:t>
            </a:r>
            <a:r>
              <a:rPr lang="sk-SK" b="1" dirty="0"/>
              <a:t>úplný b</a:t>
            </a:r>
            <a:r>
              <a:rPr lang="en-US" b="1" dirty="0"/>
              <a:t>in</a:t>
            </a:r>
            <a:r>
              <a:rPr lang="sk-SK" b="1" dirty="0" err="1"/>
              <a:t>árny</a:t>
            </a:r>
            <a:r>
              <a:rPr lang="sk-SK" b="1" dirty="0"/>
              <a:t> strom</a:t>
            </a:r>
          </a:p>
          <a:p>
            <a:pPr lvl="1"/>
            <a:r>
              <a:rPr lang="sk-SK" dirty="0"/>
              <a:t>pre každý uzol </a:t>
            </a:r>
            <a:r>
              <a:rPr lang="en-US" dirty="0"/>
              <a:t>(s v</a:t>
            </a:r>
            <a:r>
              <a:rPr lang="sk-SK" dirty="0" err="1"/>
              <a:t>ýnimkou</a:t>
            </a:r>
            <a:r>
              <a:rPr lang="sk-SK" dirty="0"/>
              <a:t> koreňa</a:t>
            </a:r>
            <a:r>
              <a:rPr lang="en-US" dirty="0"/>
              <a:t>)</a:t>
            </a:r>
            <a:r>
              <a:rPr lang="sk-SK" dirty="0"/>
              <a:t> platí, že jeho</a:t>
            </a:r>
            <a:r>
              <a:rPr lang="en-US" dirty="0"/>
              <a:t> </a:t>
            </a:r>
            <a:r>
              <a:rPr lang="en-US" b="1" dirty="0" err="1"/>
              <a:t>rodi</a:t>
            </a:r>
            <a:r>
              <a:rPr lang="sk-SK" b="1" dirty="0"/>
              <a:t>č </a:t>
            </a:r>
            <a:r>
              <a:rPr lang="sk-SK" dirty="0"/>
              <a:t>obsahuje </a:t>
            </a:r>
            <a:r>
              <a:rPr lang="sk-SK" b="1" dirty="0"/>
              <a:t>väčšiu</a:t>
            </a:r>
            <a:r>
              <a:rPr lang="sk-SK" dirty="0"/>
              <a:t> alebo </a:t>
            </a:r>
            <a:r>
              <a:rPr lang="sk-SK" b="1" dirty="0"/>
              <a:t>rovnakú</a:t>
            </a:r>
            <a:r>
              <a:rPr lang="sk-SK" dirty="0"/>
              <a:t> hodnotu </a:t>
            </a:r>
          </a:p>
          <a:p>
            <a:pPr lvl="1"/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3</a:t>
            </a:r>
          </a:p>
        </p:txBody>
      </p:sp>
      <p:pic>
        <p:nvPicPr>
          <p:cNvPr id="25602" name="Picture 2" descr="sturdy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158" y="2321782"/>
            <a:ext cx="2476799" cy="2065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795414">
            <a:off x="6556075" y="1880558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>
                <a:latin typeface="Monotype Corsiva" pitchFamily="66" charset="0"/>
              </a:rPr>
              <a:t>Trees</a:t>
            </a:r>
            <a:r>
              <a:rPr lang="sk-SK" sz="3200" b="1" dirty="0">
                <a:latin typeface="Monotype Corsiva" pitchFamily="66" charset="0"/>
              </a:rPr>
              <a:t> are </a:t>
            </a:r>
            <a:r>
              <a:rPr lang="sk-SK" sz="3200" b="1" dirty="0" err="1">
                <a:latin typeface="Monotype Corsiva" pitchFamily="66" charset="0"/>
              </a:rPr>
              <a:t>back</a:t>
            </a:r>
            <a:r>
              <a:rPr lang="en-US" sz="3200" b="1" dirty="0">
                <a:latin typeface="Monotype Corsiva" pitchFamily="66" charset="0"/>
              </a:rPr>
              <a:t>!</a:t>
            </a:r>
            <a:endParaRPr lang="sk-SK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Takmer úplný binárny strom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T.Ú.B.S. je binárny strom, v ktorom:</a:t>
            </a:r>
          </a:p>
          <a:p>
            <a:pPr lvl="1"/>
            <a:r>
              <a:rPr lang="sk-SK" dirty="0"/>
              <a:t>všetky úrovne</a:t>
            </a:r>
            <a:r>
              <a:rPr lang="en-US" dirty="0"/>
              <a:t> (s v</a:t>
            </a:r>
            <a:r>
              <a:rPr lang="sk-SK" dirty="0" err="1"/>
              <a:t>ýnimkou</a:t>
            </a:r>
            <a:r>
              <a:rPr lang="sk-SK" dirty="0"/>
              <a:t> poslednej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musia</a:t>
            </a:r>
            <a:r>
              <a:rPr lang="en-US" b="1" dirty="0">
                <a:solidFill>
                  <a:srgbClr val="FF0000"/>
                </a:solidFill>
              </a:rPr>
              <a:t> by</a:t>
            </a:r>
            <a:r>
              <a:rPr lang="sk-SK" b="1" dirty="0">
                <a:solidFill>
                  <a:srgbClr val="FF0000"/>
                </a:solidFill>
              </a:rPr>
              <a:t>ť plné</a:t>
            </a:r>
          </a:p>
          <a:p>
            <a:pPr lvl="1"/>
            <a:r>
              <a:rPr lang="sk-SK" dirty="0"/>
              <a:t>na poslednej úrovni sú všetky </a:t>
            </a:r>
            <a:r>
              <a:rPr lang="sk-SK" dirty="0">
                <a:solidFill>
                  <a:srgbClr val="FF0000"/>
                </a:solidFill>
              </a:rPr>
              <a:t>listy „čo najviac vľavo“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968" y="3026002"/>
            <a:ext cx="6516627" cy="301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416060" y="5727940"/>
            <a:ext cx="1316967" cy="5405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33384" y="5828423"/>
            <a:ext cx="332017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Listy na poslednej úrovni sú čo najviac vľavo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1811546" y="3329796"/>
            <a:ext cx="388188" cy="2700068"/>
          </a:xfrm>
          <a:prstGeom prst="leftBrace">
            <a:avLst>
              <a:gd name="adj1" fmla="val 6611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69367" y="4480838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O(log n)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70B8-355A-0741-8153-2F1AAC4A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Poďme usporiadať zvieratká</a:t>
            </a:r>
          </a:p>
        </p:txBody>
      </p:sp>
      <p:pic>
        <p:nvPicPr>
          <p:cNvPr id="4" name="Obrázok 9" descr="Obrázok, na ktorom je vnútri, rôzne, niekoľko&#10;&#10;Automaticky generovaný popis">
            <a:extLst>
              <a:ext uri="{FF2B5EF4-FFF2-40B4-BE49-F238E27FC236}">
                <a16:creationId xmlns:a16="http://schemas.microsoft.com/office/drawing/2014/main" id="{9F44F261-A8FF-3946-A760-B8B16E32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9" y="1580455"/>
            <a:ext cx="7807405" cy="44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Takmer </a:t>
            </a:r>
            <a:r>
              <a:rPr lang="sk-SK" sz="3200" dirty="0" err="1"/>
              <a:t>úplny</a:t>
            </a:r>
            <a:r>
              <a:rPr lang="sk-SK" sz="3200" dirty="0"/>
              <a:t> </a:t>
            </a:r>
            <a:r>
              <a:rPr lang="sk-SK" sz="3200" dirty="0" err="1"/>
              <a:t>bin</a:t>
            </a:r>
            <a:r>
              <a:rPr lang="sk-SK" sz="3200" dirty="0"/>
              <a:t>. strom v poli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1748" y="5114985"/>
          <a:ext cx="7550985" cy="82861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0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2241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Takmer </a:t>
            </a:r>
            <a:r>
              <a:rPr lang="sk-SK" sz="3200" dirty="0" err="1"/>
              <a:t>úplny</a:t>
            </a:r>
            <a:r>
              <a:rPr lang="sk-SK" sz="3200" dirty="0"/>
              <a:t> </a:t>
            </a:r>
            <a:r>
              <a:rPr lang="sk-SK" sz="3200" dirty="0" err="1"/>
              <a:t>bin</a:t>
            </a:r>
            <a:r>
              <a:rPr lang="sk-SK" sz="3200" dirty="0"/>
              <a:t>. strom v poli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371602" y="5003551"/>
            <a:ext cx="6288656" cy="1750932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Uzol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indexe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, m</a:t>
            </a:r>
            <a:r>
              <a:rPr lang="sk-SK" dirty="0"/>
              <a:t>á</a:t>
            </a:r>
            <a:r>
              <a:rPr lang="en-US" dirty="0"/>
              <a:t>:</a:t>
            </a:r>
            <a:r>
              <a:rPr lang="sk-SK" dirty="0"/>
              <a:t> </a:t>
            </a:r>
            <a:endParaRPr lang="en-US" dirty="0"/>
          </a:p>
          <a:p>
            <a:pPr lvl="1"/>
            <a:r>
              <a:rPr lang="sk-SK" dirty="0"/>
              <a:t>ľavého syna na indexe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  <a:p>
            <a:pPr lvl="1"/>
            <a:r>
              <a:rPr lang="en-US" dirty="0" err="1"/>
              <a:t>prav</a:t>
            </a:r>
            <a:r>
              <a:rPr lang="sk-SK" dirty="0" err="1"/>
              <a:t>ého</a:t>
            </a:r>
            <a:r>
              <a:rPr lang="sk-SK" dirty="0"/>
              <a:t> syna na indexe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Takmer úplné binárne stromy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Vlastnosti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logaritmická</a:t>
            </a:r>
            <a:r>
              <a:rPr lang="sk-SK" dirty="0"/>
              <a:t> výška</a:t>
            </a:r>
          </a:p>
          <a:p>
            <a:pPr lvl="1"/>
            <a:r>
              <a:rPr lang="sk-SK" dirty="0"/>
              <a:t>ide ich „efektívne“ </a:t>
            </a:r>
            <a:r>
              <a:rPr lang="sk-SK" dirty="0">
                <a:solidFill>
                  <a:srgbClr val="FF0000"/>
                </a:solidFill>
              </a:rPr>
              <a:t>uložiť v poli</a:t>
            </a:r>
          </a:p>
          <a:p>
            <a:pPr lvl="1"/>
            <a:r>
              <a:rPr lang="sk-SK" dirty="0"/>
              <a:t>na každé </a:t>
            </a:r>
            <a:r>
              <a:rPr lang="sk-SK" dirty="0" err="1"/>
              <a:t>n-prvkové</a:t>
            </a:r>
            <a:r>
              <a:rPr lang="sk-SK" dirty="0"/>
              <a:t> pole môžeme pozerať ako na nejaký takmer úplný binárny strom, ktorý je uložený v tomto poli</a:t>
            </a:r>
          </a:p>
        </p:txBody>
      </p:sp>
      <p:pic>
        <p:nvPicPr>
          <p:cNvPr id="15362" name="Picture 2" descr="http://caribflyer.com/carib/wp-content/uploads/thumbs-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842" y="4679620"/>
            <a:ext cx="1495545" cy="149554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2692"/>
          <a:stretch>
            <a:fillRect/>
          </a:stretch>
        </p:blipFill>
        <p:spPr bwMode="auto">
          <a:xfrm>
            <a:off x="1544130" y="4391919"/>
            <a:ext cx="3337494" cy="18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 t="2692"/>
          <a:stretch>
            <a:fillRect/>
          </a:stretch>
        </p:blipFill>
        <p:spPr bwMode="auto">
          <a:xfrm>
            <a:off x="1406106" y="3200400"/>
            <a:ext cx="6348113" cy="34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Halda </a:t>
            </a:r>
            <a:r>
              <a:rPr lang="en-US" dirty="0"/>
              <a:t>(Heap)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Binárna halda</a:t>
            </a:r>
            <a:r>
              <a:rPr lang="sk-SK" dirty="0"/>
              <a:t> </a:t>
            </a:r>
            <a:r>
              <a:rPr lang="en-US" dirty="0"/>
              <a:t>je:</a:t>
            </a:r>
          </a:p>
          <a:p>
            <a:pPr lvl="1"/>
            <a:r>
              <a:rPr lang="sk-SK" dirty="0"/>
              <a:t>t</a:t>
            </a:r>
            <a:r>
              <a:rPr lang="en-US" dirty="0" err="1"/>
              <a:t>akmer</a:t>
            </a:r>
            <a:r>
              <a:rPr lang="en-US" dirty="0"/>
              <a:t> </a:t>
            </a:r>
            <a:r>
              <a:rPr lang="sk-SK" dirty="0"/>
              <a:t>úplný b</a:t>
            </a:r>
            <a:r>
              <a:rPr lang="en-US" dirty="0"/>
              <a:t>in</a:t>
            </a:r>
            <a:r>
              <a:rPr lang="sk-SK" dirty="0" err="1"/>
              <a:t>árny</a:t>
            </a:r>
            <a:r>
              <a:rPr lang="sk-SK" dirty="0"/>
              <a:t> strom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pre každý uzol </a:t>
            </a:r>
            <a:r>
              <a:rPr lang="en-US" dirty="0">
                <a:solidFill>
                  <a:srgbClr val="FF0000"/>
                </a:solidFill>
              </a:rPr>
              <a:t>(s v</a:t>
            </a:r>
            <a:r>
              <a:rPr lang="sk-SK" dirty="0" err="1">
                <a:solidFill>
                  <a:srgbClr val="FF0000"/>
                </a:solidFill>
              </a:rPr>
              <a:t>ýnimkou</a:t>
            </a:r>
            <a:r>
              <a:rPr lang="sk-SK" dirty="0">
                <a:solidFill>
                  <a:srgbClr val="FF0000"/>
                </a:solidFill>
              </a:rPr>
              <a:t> koreňa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sk-SK" dirty="0">
                <a:solidFill>
                  <a:srgbClr val="FF0000"/>
                </a:solidFill>
              </a:rPr>
              <a:t> platí, že jeho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rodi</a:t>
            </a:r>
            <a:r>
              <a:rPr lang="sk-SK" dirty="0">
                <a:solidFill>
                  <a:srgbClr val="FF0000"/>
                </a:solidFill>
              </a:rPr>
              <a:t>č obsahuje väčšiu alebo rovnakú hodnotu 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Vlastnosti haldy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92" y="1512409"/>
            <a:ext cx="83439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8911296">
            <a:off x="1544128" y="33384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8" name="TextBox 7"/>
          <p:cNvSpPr txBox="1"/>
          <p:nvPr/>
        </p:nvSpPr>
        <p:spPr>
          <a:xfrm rot="19776013">
            <a:off x="3240656" y="207608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9" name="TextBox 8"/>
          <p:cNvSpPr txBox="1"/>
          <p:nvPr/>
        </p:nvSpPr>
        <p:spPr>
          <a:xfrm rot="3005040">
            <a:off x="3140014" y="34160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0" name="TextBox 9"/>
          <p:cNvSpPr txBox="1"/>
          <p:nvPr/>
        </p:nvSpPr>
        <p:spPr>
          <a:xfrm rot="18825776">
            <a:off x="5791199" y="34189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1" name="TextBox 10"/>
          <p:cNvSpPr txBox="1"/>
          <p:nvPr/>
        </p:nvSpPr>
        <p:spPr>
          <a:xfrm rot="1880316">
            <a:off x="5768195" y="206746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459193" y="1552755"/>
            <a:ext cx="802256" cy="3450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8034" y="1265049"/>
            <a:ext cx="3320171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koreni </a:t>
            </a:r>
            <a:r>
              <a:rPr lang="en-US" sz="1800" dirty="0">
                <a:latin typeface="Trebuchet MS" pitchFamily="34" charset="0"/>
              </a:rPr>
              <a:t>(pod)</a:t>
            </a:r>
            <a:r>
              <a:rPr lang="en-US" sz="1800" dirty="0" err="1">
                <a:latin typeface="Trebuchet MS" pitchFamily="34" charset="0"/>
              </a:rPr>
              <a:t>stromu</a:t>
            </a:r>
            <a:r>
              <a:rPr lang="en-US" sz="1800" dirty="0">
                <a:latin typeface="Trebuchet MS" pitchFamily="34" charset="0"/>
              </a:rPr>
              <a:t> je v</a:t>
            </a:r>
            <a:r>
              <a:rPr lang="sk-SK" sz="1800" dirty="0" err="1">
                <a:latin typeface="Trebuchet MS" pitchFamily="34" charset="0"/>
              </a:rPr>
              <a:t>ždy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maximum</a:t>
            </a:r>
            <a:r>
              <a:rPr lang="sk-SK" sz="1800" dirty="0">
                <a:latin typeface="Trebuchet MS" pitchFamily="34" charset="0"/>
              </a:rPr>
              <a:t> z hodnôt v strome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915987">
            <a:off x="7364083" y="34304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5" name="TextBox 14"/>
          <p:cNvSpPr txBox="1"/>
          <p:nvPr/>
        </p:nvSpPr>
        <p:spPr>
          <a:xfrm rot="17776518">
            <a:off x="678611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6" name="TextBox 15"/>
          <p:cNvSpPr txBox="1"/>
          <p:nvPr/>
        </p:nvSpPr>
        <p:spPr>
          <a:xfrm rot="3780044">
            <a:off x="1791419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7" name="TextBox 16"/>
          <p:cNvSpPr txBox="1"/>
          <p:nvPr/>
        </p:nvSpPr>
        <p:spPr>
          <a:xfrm rot="17776518">
            <a:off x="2815086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8" name="TextBox 17"/>
          <p:cNvSpPr txBox="1"/>
          <p:nvPr/>
        </p:nvSpPr>
        <p:spPr>
          <a:xfrm rot="3780044">
            <a:off x="3927894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9" name="TextBox 18"/>
          <p:cNvSpPr txBox="1"/>
          <p:nvPr/>
        </p:nvSpPr>
        <p:spPr>
          <a:xfrm rot="17776518">
            <a:off x="4971691" y="468701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8123-B77F-1A46-A534-7CDC5229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Halda zvierat</a:t>
            </a:r>
          </a:p>
        </p:txBody>
      </p:sp>
      <p:pic>
        <p:nvPicPr>
          <p:cNvPr id="4" name="Obrázok 21" descr="Obrázok, na ktorom je vnútri, podlaha, tanier&#10;&#10;Automaticky generovaný popis">
            <a:extLst>
              <a:ext uri="{FF2B5EF4-FFF2-40B4-BE49-F238E27FC236}">
                <a16:creationId xmlns:a16="http://schemas.microsoft.com/office/drawing/2014/main" id="{6537D898-3361-784F-8112-83A075F9D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56" y="1786770"/>
            <a:ext cx="8574087" cy="41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vyrábajú haldy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  </a:t>
            </a:r>
            <a:r>
              <a:rPr lang="en-US" sz="3200" b="1" dirty="0" err="1"/>
              <a:t>Ako</a:t>
            </a:r>
            <a:r>
              <a:rPr lang="en-US" sz="3200" b="1" dirty="0"/>
              <a:t> </a:t>
            </a:r>
            <a:r>
              <a:rPr lang="sk-SK" sz="3200" b="1" dirty="0"/>
              <a:t>ľubovoľný</a:t>
            </a:r>
            <a:br>
              <a:rPr lang="sk-SK" sz="3200" b="1" dirty="0"/>
            </a:br>
            <a:r>
              <a:rPr lang="sk-SK" sz="3200" b="1" dirty="0"/>
              <a:t>takmer úplný binárny strom </a:t>
            </a:r>
            <a:br>
              <a:rPr lang="en-US" sz="3200" b="1" dirty="0"/>
            </a:br>
            <a:r>
              <a:rPr lang="sk-SK" sz="3200" b="1" dirty="0"/>
              <a:t>prerobiť na haldu </a:t>
            </a:r>
            <a:br>
              <a:rPr lang="en-US" sz="3200" b="1" dirty="0"/>
            </a:br>
            <a:r>
              <a:rPr lang="sk-SK" sz="3200" b="1" dirty="0"/>
              <a:t>obsahujúcu tie isté hodnoty</a:t>
            </a:r>
            <a:r>
              <a:rPr lang="en-US" sz="3200" b="1" dirty="0"/>
              <a:t>?</a:t>
            </a:r>
            <a:endParaRPr lang="sk-SK" sz="2000" dirty="0"/>
          </a:p>
          <a:p>
            <a:pPr algn="ctr">
              <a:buNone/>
            </a:pPr>
            <a:r>
              <a:rPr lang="sk-SK" sz="2000" dirty="0"/>
              <a:t>    alebo problém hromadnej fotografie...</a:t>
            </a:r>
          </a:p>
        </p:txBody>
      </p:sp>
      <p:pic>
        <p:nvPicPr>
          <p:cNvPr id="5" name="Obrázok 18" descr="Obrázok, na ktorom je hračka, LEGO, vnútri&#10;&#10;Automaticky generovaný popis">
            <a:extLst>
              <a:ext uri="{FF2B5EF4-FFF2-40B4-BE49-F238E27FC236}">
                <a16:creationId xmlns:a16="http://schemas.microsoft.com/office/drawing/2014/main" id="{3D5BCBC9-6529-F546-9B0B-80B90EA4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00" y="4080246"/>
            <a:ext cx="1724425" cy="2586638"/>
          </a:xfrm>
          <a:prstGeom prst="rect">
            <a:avLst/>
          </a:prstGeom>
        </p:spPr>
      </p:pic>
      <p:pic>
        <p:nvPicPr>
          <p:cNvPr id="6" name="Obrázok 19" descr="Obrázok, na ktorom je stena, hračka, vnútri, bábika&#10;&#10;Automaticky generovaný popis">
            <a:extLst>
              <a:ext uri="{FF2B5EF4-FFF2-40B4-BE49-F238E27FC236}">
                <a16:creationId xmlns:a16="http://schemas.microsoft.com/office/drawing/2014/main" id="{AF692297-0DE9-614C-B1F3-0CD4A006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79" y="4080246"/>
            <a:ext cx="1724425" cy="2586638"/>
          </a:xfrm>
          <a:prstGeom prst="rect">
            <a:avLst/>
          </a:prstGeom>
        </p:spPr>
      </p:pic>
      <p:pic>
        <p:nvPicPr>
          <p:cNvPr id="7" name="Obrázok 20" descr="Obrázok, na ktorom je hračka, vnútri, stena, bábika&#10;&#10;Automaticky generovaný popis">
            <a:extLst>
              <a:ext uri="{FF2B5EF4-FFF2-40B4-BE49-F238E27FC236}">
                <a16:creationId xmlns:a16="http://schemas.microsoft.com/office/drawing/2014/main" id="{EABAC43C-9941-4045-B5A2-5F331017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958" y="4080246"/>
            <a:ext cx="1724425" cy="2588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strom prerobiť na haldu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Rie</a:t>
            </a:r>
            <a:r>
              <a:rPr lang="sk-SK" dirty="0"/>
              <a:t>šime jednoduchší problém:</a:t>
            </a:r>
          </a:p>
          <a:p>
            <a:pPr lvl="1"/>
            <a:r>
              <a:rPr lang="sk-SK" dirty="0"/>
              <a:t>strom je skoro halda </a:t>
            </a:r>
            <a:r>
              <a:rPr lang="en-US" dirty="0"/>
              <a:t>– </a:t>
            </a:r>
            <a:r>
              <a:rPr lang="en-US" dirty="0" err="1"/>
              <a:t>jedin</a:t>
            </a:r>
            <a:r>
              <a:rPr lang="sk-SK" dirty="0"/>
              <a:t>ý „</a:t>
            </a:r>
            <a:r>
              <a:rPr lang="sk-SK" b="1" dirty="0"/>
              <a:t>narušiteľ</a:t>
            </a:r>
            <a:r>
              <a:rPr lang="sk-SK" dirty="0"/>
              <a:t>“ vlastnosti „byť haldou“ je koreň...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96" y="2708794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986068" y="2889850"/>
            <a:ext cx="2130725" cy="16390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„Narušiteľ“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strom prerobiť na haldu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038" y="2818690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986067" y="2924354"/>
            <a:ext cx="2993366" cy="12939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625087" y="2955984"/>
            <a:ext cx="678610" cy="9604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V</a:t>
            </a:r>
            <a:r>
              <a:rPr lang="sk-SK" dirty="0" err="1">
                <a:latin typeface="Trebuchet MS" pitchFamily="34" charset="0"/>
              </a:rPr>
              <a:t>ýmena</a:t>
            </a:r>
            <a:r>
              <a:rPr lang="sk-SK" dirty="0">
                <a:latin typeface="Trebuchet MS" pitchFamily="34" charset="0"/>
              </a:rPr>
              <a:t>...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Vymeňme narušiteľa </a:t>
            </a:r>
            <a:r>
              <a:rPr lang="sk-SK" b="1" dirty="0">
                <a:solidFill>
                  <a:srgbClr val="FF0000"/>
                </a:solidFill>
              </a:rPr>
              <a:t>s väčším z jeho synov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v koreni bude najväčšia hodnota </a:t>
            </a:r>
            <a:r>
              <a:rPr lang="en-US" dirty="0"/>
              <a:t>(to </a:t>
            </a:r>
            <a:r>
              <a:rPr lang="en-US" dirty="0" err="1"/>
              <a:t>chceme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„problém“ </a:t>
            </a:r>
            <a:r>
              <a:rPr lang="sk-SK" b="1" dirty="0"/>
              <a:t>posunieme pod </a:t>
            </a:r>
            <a:r>
              <a:rPr lang="sk-SK" b="1" dirty="0" err="1"/>
              <a:t>podstromu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/>
              <a:t>kde bol väčší syn</a:t>
            </a:r>
            <a:endParaRPr lang="en-US" dirty="0"/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Haldovací</a:t>
            </a:r>
            <a:r>
              <a:rPr lang="sk-SK" dirty="0"/>
              <a:t> algoritmus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599" y="1201191"/>
            <a:ext cx="8371937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* 2 + 1;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* 2 + 2;</a:t>
            </a:r>
          </a:p>
          <a:p>
            <a:endParaRPr lang="en-US" sz="1100" dirty="0">
              <a:latin typeface="Consolas"/>
            </a:endParaRP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8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&lt;=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</a:t>
            </a:r>
            <a:br>
              <a:rPr lang="sk-SK" sz="1800" b="1" dirty="0">
                <a:solidFill>
                  <a:srgbClr val="000000"/>
                </a:solidFill>
                <a:latin typeface="Consolas"/>
              </a:rPr>
            </a:b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</a:t>
            </a:r>
            <a:br>
              <a:rPr lang="sk-SK" sz="1800" dirty="0">
                <a:solidFill>
                  <a:srgbClr val="000000"/>
                </a:solidFill>
                <a:latin typeface="Consolas"/>
              </a:rPr>
            </a:b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break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050" dirty="0">
              <a:latin typeface="Consolas"/>
            </a:endParaRPr>
          </a:p>
          <a:p>
            <a:r>
              <a:rPr lang="sk-SK" sz="1800" i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03985" y="2493035"/>
          <a:ext cx="3027872" cy="19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94694" y="5098211"/>
            <a:ext cx="905773" cy="9489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2828" y="4681109"/>
            <a:ext cx="3191775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Ak</a:t>
            </a:r>
            <a:r>
              <a:rPr lang="en-US" sz="1800" dirty="0">
                <a:latin typeface="Trebuchet MS" pitchFamily="34" charset="0"/>
              </a:rPr>
              <a:t> je </a:t>
            </a:r>
            <a:r>
              <a:rPr lang="en-US" sz="1800" dirty="0" err="1">
                <a:latin typeface="Trebuchet MS" pitchFamily="34" charset="0"/>
              </a:rPr>
              <a:t>potenci</a:t>
            </a:r>
            <a:r>
              <a:rPr lang="sk-SK" sz="1800" dirty="0" err="1">
                <a:latin typeface="Trebuchet MS" pitchFamily="34" charset="0"/>
              </a:rPr>
              <a:t>álny</a:t>
            </a:r>
            <a:r>
              <a:rPr lang="sk-SK" sz="1800" dirty="0">
                <a:latin typeface="Trebuchet MS" pitchFamily="34" charset="0"/>
              </a:rPr>
              <a:t> „narušiteľ“ nie menší ako jeho synovia, môžeme skončiť</a:t>
            </a:r>
            <a:r>
              <a:rPr lang="en-US" sz="1800" dirty="0">
                <a:latin typeface="Trebuchet MS" pitchFamily="34" charset="0"/>
              </a:rPr>
              <a:t>…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65629" y="5986731"/>
            <a:ext cx="1006415" cy="11789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85141" y="5747909"/>
            <a:ext cx="2656936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„Narušiteľa“ vymeníme s väčším zo synov...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8657" y="238089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rgbClr val="C00000"/>
                </a:solidFill>
                <a:latin typeface="+mj-lt"/>
              </a:rPr>
              <a:t>Kto z nich je najväčší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?</a:t>
            </a:r>
            <a:endParaRPr lang="sk-SK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329" y="1656273"/>
            <a:ext cx="151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p.length-1</a:t>
            </a:r>
            <a:endParaRPr lang="sk-SK" sz="1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314529" y="1422196"/>
            <a:ext cx="4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endParaRPr lang="sk-SK" sz="2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Obama – the sorter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4451460"/>
            <a:ext cx="8574505" cy="1707802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Q</a:t>
            </a:r>
            <a:r>
              <a:rPr lang="en-US" sz="2400" dirty="0"/>
              <a:t>: </a:t>
            </a:r>
            <a:r>
              <a:rPr lang="sk-SK" sz="2400" dirty="0" err="1"/>
              <a:t>What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most </a:t>
            </a:r>
            <a:r>
              <a:rPr lang="sk-SK" sz="2400" dirty="0" err="1"/>
              <a:t>efficient</a:t>
            </a:r>
            <a:r>
              <a:rPr lang="sk-SK" sz="2400" dirty="0"/>
              <a:t> </a:t>
            </a:r>
            <a:r>
              <a:rPr lang="sk-SK" sz="2400" dirty="0" err="1"/>
              <a:t>way</a:t>
            </a:r>
            <a:r>
              <a:rPr lang="sk-SK" sz="2400" dirty="0"/>
              <a:t> to sort a </a:t>
            </a:r>
            <a:r>
              <a:rPr lang="sk-SK" sz="2400" dirty="0" err="1"/>
              <a:t>million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en-US" sz="2400" dirty="0"/>
              <a:t>32-bit 	integers?</a:t>
            </a:r>
          </a:p>
          <a:p>
            <a:pPr>
              <a:buNone/>
            </a:pPr>
            <a:r>
              <a:rPr lang="en-US" sz="2400" b="1" dirty="0"/>
              <a:t>A</a:t>
            </a:r>
            <a:r>
              <a:rPr lang="en-US" sz="2400" dirty="0"/>
              <a:t>: </a:t>
            </a:r>
            <a:r>
              <a:rPr lang="en-US" sz="2400" i="1" dirty="0"/>
              <a:t>I think the bubble sort </a:t>
            </a:r>
            <a:r>
              <a:rPr lang="en-US" sz="2400" i="1" dirty="0">
                <a:solidFill>
                  <a:srgbClr val="FF0000"/>
                </a:solidFill>
              </a:rPr>
              <a:t>would be the wrong way </a:t>
            </a:r>
            <a:r>
              <a:rPr lang="en-US" sz="2400" i="1" dirty="0"/>
              <a:t>to go.</a:t>
            </a:r>
            <a:endParaRPr lang="sk-SK" sz="2400" i="1" dirty="0"/>
          </a:p>
        </p:txBody>
      </p:sp>
      <p:pic>
        <p:nvPicPr>
          <p:cNvPr id="103426" name="Picture 2" descr="http://www.hasan-online.com/wp-content/uploads/2008/10/google-ceo-eric-schmidt-endorses-barak-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023" y="1476379"/>
            <a:ext cx="4611118" cy="26898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8083" y="5969478"/>
            <a:ext cx="703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Ako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d</a:t>
            </a:r>
            <a:r>
              <a:rPr lang="sk-SK" sz="2800" b="1" dirty="0">
                <a:solidFill>
                  <a:srgbClr val="FF0000"/>
                </a:solidFill>
                <a:latin typeface="+mj-lt"/>
              </a:rPr>
              <a:t>á triediť lepšie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ne</a:t>
            </a:r>
            <a:r>
              <a:rPr lang="sk-SK" sz="2800" b="1" dirty="0">
                <a:solidFill>
                  <a:srgbClr val="FF0000"/>
                </a:solidFill>
                <a:latin typeface="+mj-lt"/>
              </a:rPr>
              <a:t>ž v čase </a:t>
            </a:r>
            <a:r>
              <a:rPr lang="sk-SK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sk-SK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Haldovac</a:t>
            </a:r>
            <a:r>
              <a:rPr lang="sk-SK" dirty="0"/>
              <a:t>í algoritmus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Časová zložitosť</a:t>
            </a:r>
            <a:r>
              <a:rPr lang="en-US" dirty="0"/>
              <a:t>:</a:t>
            </a:r>
          </a:p>
          <a:p>
            <a:pPr lvl="1"/>
            <a:r>
              <a:rPr lang="sk-SK" dirty="0"/>
              <a:t>každý krok </a:t>
            </a:r>
            <a:r>
              <a:rPr lang="en-US" dirty="0"/>
              <a:t>(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while</a:t>
            </a:r>
            <a:r>
              <a:rPr lang="sk-SK" dirty="0"/>
              <a:t> cyklu</a:t>
            </a:r>
            <a:r>
              <a:rPr lang="en-US" dirty="0"/>
              <a:t>) je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O(1)</a:t>
            </a:r>
          </a:p>
          <a:p>
            <a:pPr lvl="1"/>
            <a:r>
              <a:rPr lang="sk-SK" dirty="0"/>
              <a:t>k</a:t>
            </a:r>
            <a:r>
              <a:rPr lang="en-US" dirty="0"/>
              <a:t>a</a:t>
            </a:r>
            <a:r>
              <a:rPr lang="sk-SK" dirty="0" err="1"/>
              <a:t>ždým</a:t>
            </a:r>
            <a:r>
              <a:rPr lang="sk-SK" dirty="0"/>
              <a:t> krokom „narušiteľa“ </a:t>
            </a:r>
            <a:r>
              <a:rPr lang="sk-SK" b="1" dirty="0"/>
              <a:t>posunieme o </a:t>
            </a:r>
            <a:r>
              <a:rPr lang="sk-SK" b="1" dirty="0">
                <a:solidFill>
                  <a:srgbClr val="FF0000"/>
                </a:solidFill>
              </a:rPr>
              <a:t>úroveň </a:t>
            </a:r>
            <a:r>
              <a:rPr lang="sk-SK" dirty="0">
                <a:solidFill>
                  <a:srgbClr val="FF0000"/>
                </a:solidFill>
              </a:rPr>
              <a:t>nižšie</a:t>
            </a:r>
          </a:p>
          <a:p>
            <a:pPr lvl="1"/>
            <a:r>
              <a:rPr lang="sk-SK" dirty="0"/>
              <a:t>„narušiteľ“ prestane byť „narušiteľom“ najneskôr vtedy, keď sa stane listom</a:t>
            </a:r>
          </a:p>
          <a:p>
            <a:pPr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-</a:t>
            </a:r>
            <a:r>
              <a:rPr lang="en-US" dirty="0" err="1"/>
              <a:t>prvkov</a:t>
            </a:r>
            <a:r>
              <a:rPr lang="sk-SK" dirty="0"/>
              <a:t>á halda má nanajvýš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sk-SK" dirty="0">
                <a:solidFill>
                  <a:srgbClr val="FF0000"/>
                </a:solidFill>
              </a:rPr>
              <a:t>úrovní</a:t>
            </a:r>
          </a:p>
          <a:p>
            <a:pPr lvl="1"/>
            <a:endParaRPr lang="sk-SK" dirty="0"/>
          </a:p>
          <a:p>
            <a:pPr lvl="1" algn="ctr">
              <a:buNone/>
            </a:pPr>
            <a:r>
              <a:rPr lang="sk-SK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  <a:endParaRPr lang="sk-SK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prerobi</a:t>
            </a:r>
            <a:r>
              <a:rPr lang="sk-SK" dirty="0"/>
              <a:t>ť strom na haldu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Fakty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každý podstrom haldy je halda... </a:t>
            </a:r>
            <a:r>
              <a:rPr lang="en-US" dirty="0"/>
              <a:t>(</a:t>
            </a:r>
            <a:r>
              <a:rPr lang="en-US" dirty="0" err="1"/>
              <a:t>rekurzia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v logaritmickom čase vieme opraviť haldu s „narušiteľom“ </a:t>
            </a:r>
            <a:r>
              <a:rPr lang="sk-SK" dirty="0" err="1"/>
              <a:t>haldovosti</a:t>
            </a:r>
            <a:r>
              <a:rPr lang="sk-SK" dirty="0"/>
              <a:t> v koreni</a:t>
            </a:r>
          </a:p>
          <a:p>
            <a:endParaRPr lang="sk-SK" dirty="0"/>
          </a:p>
          <a:p>
            <a:r>
              <a:rPr lang="sk-SK" b="1" dirty="0"/>
              <a:t>Riešenie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budujeme haldu </a:t>
            </a:r>
            <a:r>
              <a:rPr lang="sk-SK" b="1" dirty="0" err="1"/>
              <a:t>zdola-nahor</a:t>
            </a:r>
            <a:endParaRPr lang="sk-SK" b="1" dirty="0"/>
          </a:p>
          <a:p>
            <a:pPr lvl="1"/>
            <a:r>
              <a:rPr lang="sk-SK" dirty="0"/>
              <a:t>po tom, čo sú ľavý aj pravý podstrom </a:t>
            </a:r>
            <a:r>
              <a:rPr lang="en-US" dirty="0"/>
              <a:t>(</a:t>
            </a:r>
            <a:r>
              <a:rPr lang="en-US" dirty="0" err="1"/>
              <a:t>rekurz</a:t>
            </a:r>
            <a:r>
              <a:rPr lang="sk-SK" dirty="0" err="1"/>
              <a:t>ívne</a:t>
            </a:r>
            <a:r>
              <a:rPr lang="en-US" dirty="0"/>
              <a:t>) </a:t>
            </a:r>
            <a:r>
              <a:rPr lang="en-US" dirty="0" err="1"/>
              <a:t>preroben</a:t>
            </a:r>
            <a:r>
              <a:rPr lang="sk-SK" dirty="0"/>
              <a:t>é na haldy, jediný možný „narušiteľ“ je v koreni...</a:t>
            </a:r>
            <a:endParaRPr lang="en-US" dirty="0"/>
          </a:p>
          <a:p>
            <a:pPr lvl="1"/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5424432" y="5917217"/>
            <a:ext cx="3055334" cy="562630"/>
          </a:xfrm>
          <a:prstGeom prst="wedgeEllipseCallout">
            <a:avLst>
              <a:gd name="adj1" fmla="val 54603"/>
              <a:gd name="adj2" fmla="val 107957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+mj-lt"/>
              </a:rPr>
              <a:t>Demon</a:t>
            </a:r>
            <a:r>
              <a:rPr lang="sk-SK" b="1" dirty="0" err="1">
                <a:latin typeface="+mj-lt"/>
              </a:rPr>
              <a:t>štrácia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Haldujeme</a:t>
            </a:r>
            <a:r>
              <a:rPr lang="sk-SK" dirty="0"/>
              <a:t> celý strom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388187" y="1726259"/>
            <a:ext cx="8384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vytvorHaldu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- 1;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&gt;= 0;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--)</a:t>
            </a:r>
          </a:p>
          <a:p>
            <a:r>
              <a:rPr lang="en-US" sz="1800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605841" y="2708693"/>
            <a:ext cx="819508" cy="77637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95952" y="2860935"/>
            <a:ext cx="466689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Postupne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od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najmen</a:t>
            </a:r>
            <a:r>
              <a:rPr lang="sk-SK" sz="1800" dirty="0" err="1">
                <a:latin typeface="Trebuchet MS" pitchFamily="34" charset="0"/>
              </a:rPr>
              <a:t>ších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podstromov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haldujeme</a:t>
            </a:r>
            <a:r>
              <a:rPr lang="sk-SK" sz="1800" dirty="0">
                <a:latin typeface="Trebuchet MS" pitchFamily="34" charset="0"/>
              </a:rPr>
              <a:t> celý strom </a:t>
            </a:r>
            <a:r>
              <a:rPr lang="en-US" sz="1800" dirty="0">
                <a:latin typeface="Trebuchet MS" pitchFamily="34" charset="0"/>
              </a:rPr>
              <a:t>(v</a:t>
            </a:r>
            <a:r>
              <a:rPr lang="sk-SK" sz="1800" dirty="0" err="1">
                <a:latin typeface="Trebuchet MS" pitchFamily="34" charset="0"/>
              </a:rPr>
              <a:t>šetky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podstromy</a:t>
            </a:r>
            <a:r>
              <a:rPr lang="sk-SK" sz="1800" dirty="0">
                <a:latin typeface="Trebuchet MS" pitchFamily="34" charset="0"/>
              </a:rPr>
              <a:t> s koreňom väčším ako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korenIdx</a:t>
            </a:r>
            <a:r>
              <a:rPr lang="sk-SK" sz="1800" dirty="0">
                <a:latin typeface="Trebuchet MS" pitchFamily="34" charset="0"/>
              </a:rPr>
              <a:t> sú už halda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1284" y="3795844"/>
            <a:ext cx="8574505" cy="2811983"/>
          </a:xfrm>
        </p:spPr>
        <p:txBody>
          <a:bodyPr/>
          <a:lstStyle/>
          <a:p>
            <a:r>
              <a:rPr lang="sk-SK" sz="3200" dirty="0"/>
              <a:t>Časová zložitosť: </a:t>
            </a:r>
          </a:p>
          <a:p>
            <a:pPr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-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r>
              <a:rPr lang="sk-SK" dirty="0"/>
              <a:t> </a:t>
            </a:r>
            <a:r>
              <a:rPr lang="sk-SK" dirty="0" err="1"/>
              <a:t>uhaldovanie</a:t>
            </a:r>
            <a:r>
              <a:rPr lang="sk-SK" dirty="0"/>
              <a:t> v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(log n) =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d</a:t>
            </a:r>
            <a:r>
              <a:rPr lang="sk-SK" dirty="0" err="1"/>
              <a:t>etailnejšou</a:t>
            </a:r>
            <a:r>
              <a:rPr lang="sk-SK" dirty="0"/>
              <a:t> analýzou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</a:t>
            </a:r>
            <a:r>
              <a:rPr lang="sk-SK" dirty="0" err="1"/>
              <a:t>čeniach</a:t>
            </a:r>
            <a:r>
              <a:rPr lang="en-US" dirty="0"/>
              <a:t>?) mo</a:t>
            </a:r>
            <a:r>
              <a:rPr lang="sk-SK" dirty="0" err="1"/>
              <a:t>žno</a:t>
            </a:r>
            <a:r>
              <a:rPr lang="sk-SK" dirty="0"/>
              <a:t> ukázať, že zložitosť celého </a:t>
            </a:r>
            <a:r>
              <a:rPr lang="sk-SK" dirty="0" err="1"/>
              <a:t>haldovania</a:t>
            </a:r>
            <a:r>
              <a:rPr lang="sk-SK" dirty="0"/>
              <a:t> je dokonca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pPr lvl="2"/>
            <a:r>
              <a:rPr lang="sk-SK" dirty="0"/>
              <a:t>„</a:t>
            </a:r>
            <a:r>
              <a:rPr lang="sk-SK" dirty="0" err="1"/>
              <a:t>haldujeme</a:t>
            </a:r>
            <a:r>
              <a:rPr lang="sk-SK" dirty="0"/>
              <a:t> od koreňa“ veľa stromov s malou výškou a málo stromov s veľkou výškou...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408098" y="1500996"/>
            <a:ext cx="534838" cy="50033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96928" y="1236292"/>
            <a:ext cx="301349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Vylepšenie: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/ 2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haldovania</a:t>
            </a:r>
            <a:r>
              <a:rPr lang="sk-SK" dirty="0"/>
              <a:t> k triedeniu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Fakty</a:t>
            </a:r>
            <a:r>
              <a:rPr lang="en-US" b="1" dirty="0"/>
              <a:t> o </a:t>
            </a:r>
            <a:r>
              <a:rPr lang="en-US" b="1" dirty="0" err="1"/>
              <a:t>halde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 </a:t>
            </a:r>
            <a:r>
              <a:rPr lang="en-US" b="1" dirty="0" err="1">
                <a:solidFill>
                  <a:srgbClr val="FF0000"/>
                </a:solidFill>
              </a:rPr>
              <a:t>koreni</a:t>
            </a:r>
            <a:r>
              <a:rPr lang="en-US" dirty="0"/>
              <a:t> je v</a:t>
            </a:r>
            <a:r>
              <a:rPr lang="sk-SK" dirty="0" err="1"/>
              <a:t>ždy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maximum</a:t>
            </a:r>
            <a:r>
              <a:rPr lang="sk-SK" dirty="0"/>
              <a:t> z hodnôt</a:t>
            </a:r>
          </a:p>
          <a:p>
            <a:r>
              <a:rPr lang="sk-SK" b="1" dirty="0"/>
              <a:t>Triediaci algoritmus </a:t>
            </a:r>
            <a:r>
              <a:rPr lang="en-US" b="1" dirty="0"/>
              <a:t>(idea):</a:t>
            </a:r>
          </a:p>
          <a:p>
            <a:pPr lvl="1"/>
            <a:r>
              <a:rPr lang="sk-SK" b="1" dirty="0"/>
              <a:t>vyber koreň haldy</a:t>
            </a:r>
            <a:r>
              <a:rPr lang="sk-SK" dirty="0"/>
              <a:t> </a:t>
            </a:r>
            <a:r>
              <a:rPr lang="en-US" dirty="0"/>
              <a:t>(maximum z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) </a:t>
            </a:r>
            <a:r>
              <a:rPr lang="sk-SK" dirty="0"/>
              <a:t>a zober ho ako </a:t>
            </a:r>
            <a:r>
              <a:rPr lang="sk-SK" b="1" dirty="0"/>
              <a:t>posledný prvok </a:t>
            </a:r>
            <a:r>
              <a:rPr lang="sk-SK" dirty="0"/>
              <a:t>usporiadanej postupnosti</a:t>
            </a:r>
          </a:p>
          <a:p>
            <a:pPr lvl="1"/>
            <a:r>
              <a:rPr lang="sk-SK" dirty="0"/>
              <a:t>d</a:t>
            </a:r>
            <a:r>
              <a:rPr lang="en-US" dirty="0"/>
              <a:t>o </a:t>
            </a:r>
            <a:r>
              <a:rPr lang="en-US" dirty="0" err="1"/>
              <a:t>kore</a:t>
            </a:r>
            <a:r>
              <a:rPr lang="sk-SK" dirty="0"/>
              <a:t>ň</a:t>
            </a:r>
            <a:r>
              <a:rPr lang="en-US" dirty="0"/>
              <a:t>a</a:t>
            </a:r>
            <a:r>
              <a:rPr lang="sk-SK" dirty="0"/>
              <a:t> haldy daj prvok haldy </a:t>
            </a:r>
            <a:r>
              <a:rPr lang="sk-SK" b="1" dirty="0"/>
              <a:t>s najväčším indexom </a:t>
            </a:r>
            <a:r>
              <a:rPr lang="sk-SK" dirty="0"/>
              <a:t>a zmenši haldu o 1</a:t>
            </a:r>
          </a:p>
          <a:p>
            <a:pPr lvl="2"/>
            <a:r>
              <a:rPr lang="sk-SK" dirty="0"/>
              <a:t>ak tento prvok naruší vlastnosť byť haldou, tak je to „narušiteľ“ v koreni – toto vieme riešiť v logaritmickom čase...</a:t>
            </a:r>
          </a:p>
          <a:p>
            <a:pPr lvl="1"/>
            <a:r>
              <a:rPr lang="sk-SK" dirty="0"/>
              <a:t>usporiadaj zvyšné prvky v halde rovnakým spôsobom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HeapSort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646981" y="1451602"/>
            <a:ext cx="6719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heapSort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vytvorHaldu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(p);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</a:p>
          <a:p>
            <a:endParaRPr lang="sk-SK" b="1" dirty="0">
              <a:solidFill>
                <a:srgbClr val="7F0055"/>
              </a:solidFill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 &gt; 0; i--) {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0, i);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0, </a:t>
            </a:r>
            <a:r>
              <a:rPr lang="sk-SK" i="1" dirty="0">
                <a:solidFill>
                  <a:srgbClr val="FF0000"/>
                </a:solidFill>
                <a:latin typeface="Consolas"/>
              </a:rPr>
              <a:t>i - 1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519577" y="2053085"/>
            <a:ext cx="1155939" cy="2156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86378" y="2107558"/>
            <a:ext cx="4100422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Vytvoríme z hodnôt v poli haldu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068791" y="3154391"/>
            <a:ext cx="2470031" cy="3996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81314" y="3174358"/>
            <a:ext cx="2421146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Vymeníme koreň s „posledným“ prvkom haldy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630391" y="3640347"/>
            <a:ext cx="569343" cy="112143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937" y="4568962"/>
            <a:ext cx="283808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V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ýmena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možno narušila haldu v koreni, preto ju skúsime opraviť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O(log 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13208" y="3648973"/>
            <a:ext cx="1342843" cy="9977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10334" y="4583339"/>
            <a:ext cx="278058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+mj-lt"/>
              </a:rPr>
              <a:t>Ve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ľkosť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haldy po každom kroku zmenšujeme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5396" y="5788325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Celkový čas: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+ n .O(log n) = O(n) + O(n log n) =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HeapSort</a:t>
            </a:r>
            <a:r>
              <a:rPr lang="en-US" dirty="0"/>
              <a:t> – </a:t>
            </a:r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Triedenie využívajúce údajovú štruktúru </a:t>
            </a:r>
            <a:r>
              <a:rPr lang="sk-SK" b="1" dirty="0">
                <a:solidFill>
                  <a:srgbClr val="FF0000"/>
                </a:solidFill>
              </a:rPr>
              <a:t>binárna halda</a:t>
            </a:r>
            <a:r>
              <a:rPr lang="sk-SK" dirty="0"/>
              <a:t>, ktorú možno efektívne reprezentovať v poli</a:t>
            </a:r>
          </a:p>
          <a:p>
            <a:r>
              <a:rPr lang="sk-SK" dirty="0"/>
              <a:t>Celkový čas: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Netreba pomocné pole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Halda</a:t>
            </a:r>
            <a:r>
              <a:rPr lang="en-US" dirty="0"/>
              <a:t> a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modifik</a:t>
            </a:r>
            <a:r>
              <a:rPr lang="sk-SK" dirty="0" err="1"/>
              <a:t>ácie</a:t>
            </a:r>
            <a:r>
              <a:rPr lang="sk-SK" dirty="0"/>
              <a:t> sa využívajú aj pri iných algoritmoch a údajových štruktúrach...</a:t>
            </a:r>
          </a:p>
          <a:p>
            <a:pPr lvl="1"/>
            <a:r>
              <a:rPr lang="sk-SK" dirty="0"/>
              <a:t>napr. implementácia prioritného radu</a:t>
            </a:r>
          </a:p>
        </p:txBody>
      </p:sp>
      <p:pic>
        <p:nvPicPr>
          <p:cNvPr id="4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285" y="2661248"/>
            <a:ext cx="517585" cy="517585"/>
          </a:xfrm>
          <a:prstGeom prst="rect">
            <a:avLst/>
          </a:prstGeom>
          <a:noFill/>
        </p:spPr>
      </p:pic>
      <p:pic>
        <p:nvPicPr>
          <p:cNvPr id="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659" y="3256471"/>
            <a:ext cx="517585" cy="5175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QuickSort</a:t>
            </a:r>
            <a:r>
              <a:rPr lang="en-US" sz="2400" dirty="0"/>
              <a:t> - </a:t>
            </a:r>
            <a:r>
              <a:rPr lang="en-US" sz="2400" dirty="0" err="1"/>
              <a:t>priemern</a:t>
            </a:r>
            <a:r>
              <a:rPr lang="sk-SK" sz="2400" dirty="0"/>
              <a:t>ý 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 </a:t>
            </a:r>
          </a:p>
          <a:p>
            <a:pPr lvl="1"/>
            <a:r>
              <a:rPr lang="en-US" sz="2000" dirty="0" err="1"/>
              <a:t>najhor</a:t>
            </a:r>
            <a:r>
              <a:rPr lang="sk-SK" sz="2000" dirty="0" err="1"/>
              <a:t>ší</a:t>
            </a:r>
            <a:r>
              <a:rPr lang="sk-SK" sz="2000" dirty="0"/>
              <a:t> prípad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2000" dirty="0"/>
              <a:t>, e</a:t>
            </a:r>
            <a:r>
              <a:rPr lang="en-US" sz="2000" dirty="0" err="1"/>
              <a:t>xistuje</a:t>
            </a:r>
            <a:r>
              <a:rPr lang="en-US" sz="2000" dirty="0"/>
              <a:t> </a:t>
            </a:r>
            <a:r>
              <a:rPr lang="sk-SK" sz="2000" dirty="0"/>
              <a:t>verzia garantujúca </a:t>
            </a:r>
            <a:r>
              <a:rPr lang="sk-SK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pPr lvl="1"/>
            <a:r>
              <a:rPr lang="sk-SK" sz="2000" dirty="0"/>
              <a:t>n</a:t>
            </a:r>
            <a:r>
              <a:rPr lang="en-US" sz="2000" dirty="0" err="1"/>
              <a:t>aj</a:t>
            </a:r>
            <a:r>
              <a:rPr lang="sk-SK" sz="2000" dirty="0"/>
              <a:t>častejšie používaný v praxi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/>
              <a:t>T. Hoare, 1960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MergeSort</a:t>
            </a:r>
            <a:r>
              <a:rPr lang="en-US" sz="2400" dirty="0"/>
              <a:t> – </a:t>
            </a:r>
            <a:r>
              <a:rPr lang="sk-SK" sz="2400" dirty="0"/>
              <a:t>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en-US" sz="2400" dirty="0"/>
              <a:t>,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pomoc</a:t>
            </a:r>
            <a:r>
              <a:rPr lang="sk-SK" sz="2400" dirty="0" err="1"/>
              <a:t>né</a:t>
            </a:r>
            <a:r>
              <a:rPr lang="sk-SK" sz="2400" dirty="0"/>
              <a:t> pole</a:t>
            </a:r>
            <a:endParaRPr lang="en-US" sz="2400" dirty="0"/>
          </a:p>
          <a:p>
            <a:pPr lvl="1"/>
            <a:r>
              <a:rPr lang="sk-SK" sz="2000" dirty="0"/>
              <a:t>princíp sa používa v databázach pri triedeniach na disku</a:t>
            </a:r>
          </a:p>
          <a:p>
            <a:pPr lvl="1"/>
            <a:r>
              <a:rPr lang="en-US" sz="2000" dirty="0"/>
              <a:t>J. </a:t>
            </a:r>
            <a:r>
              <a:rPr lang="sk-SK" sz="2000" dirty="0"/>
              <a:t>von </a:t>
            </a:r>
            <a:r>
              <a:rPr lang="sk-SK" sz="2000" dirty="0" err="1"/>
              <a:t>Neumann</a:t>
            </a:r>
            <a:r>
              <a:rPr lang="en-US" sz="2000" dirty="0"/>
              <a:t>, 1945</a:t>
            </a:r>
            <a:endParaRPr lang="sk-SK" sz="2000" dirty="0"/>
          </a:p>
          <a:p>
            <a:r>
              <a:rPr lang="sk-SK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HeapSort</a:t>
            </a:r>
            <a:r>
              <a:rPr lang="sk-SK" sz="2400" dirty="0"/>
              <a:t> </a:t>
            </a:r>
            <a:r>
              <a:rPr lang="en-US" sz="2400" dirty="0"/>
              <a:t>– </a:t>
            </a:r>
            <a:r>
              <a:rPr lang="sk-SK" sz="2400" dirty="0"/>
              <a:t>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pPr lvl="1"/>
            <a:r>
              <a:rPr lang="en-US" sz="2000" dirty="0"/>
              <a:t>J.W.J. Williams, 1964</a:t>
            </a:r>
          </a:p>
          <a:p>
            <a:pPr marL="625475" lvl="1" indent="0">
              <a:buNone/>
            </a:pPr>
            <a:endParaRPr lang="en-US" sz="1000" dirty="0"/>
          </a:p>
          <a:p>
            <a:r>
              <a:rPr lang="sk-SK" dirty="0"/>
              <a:t>Problém triedenia </a:t>
            </a:r>
            <a:r>
              <a:rPr lang="sk-SK" dirty="0">
                <a:solidFill>
                  <a:srgbClr val="FF0000"/>
                </a:solidFill>
              </a:rPr>
              <a:t>porovnávaním</a:t>
            </a:r>
            <a:r>
              <a:rPr lang="sk-SK" dirty="0"/>
              <a:t>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-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nie je</a:t>
            </a:r>
            <a:r>
              <a:rPr lang="en-US" b="1" dirty="0">
                <a:solidFill>
                  <a:srgbClr val="FF0000"/>
                </a:solidFill>
              </a:rPr>
              <a:t> mo</a:t>
            </a:r>
            <a:r>
              <a:rPr lang="sk-SK" b="1" dirty="0" err="1">
                <a:solidFill>
                  <a:srgbClr val="FF0000"/>
                </a:solidFill>
              </a:rPr>
              <a:t>žné</a:t>
            </a:r>
            <a:r>
              <a:rPr lang="sk-SK" b="1" dirty="0"/>
              <a:t> </a:t>
            </a:r>
            <a:r>
              <a:rPr lang="sk-SK" b="1" dirty="0" err="1"/>
              <a:t>asymptoticky</a:t>
            </a:r>
            <a:r>
              <a:rPr lang="sk-SK" b="1" dirty="0"/>
              <a:t> zlepšiť</a:t>
            </a:r>
            <a:r>
              <a:rPr lang="sk-SK" dirty="0"/>
              <a:t>...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90EE-B7E0-9247-B74E-203FA315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Ako som usporiadal zvieratká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5C59-7B90-6E4A-B6C9-27A0BFB13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malé, stredné a veľké</a:t>
            </a:r>
          </a:p>
          <a:p>
            <a:r>
              <a:rPr lang="en-SK"/>
              <a:t>20 zvieratiek = malá veľkosť vstupu</a:t>
            </a:r>
          </a:p>
          <a:p>
            <a:endParaRPr lang="en-SK"/>
          </a:p>
          <a:p>
            <a:r>
              <a:rPr lang="en-SK" b="1"/>
              <a:t>asymptotická zložitosť </a:t>
            </a:r>
            <a:r>
              <a:rPr lang="en-SK"/>
              <a:t>(... n&gt;n</a:t>
            </a:r>
            <a:r>
              <a:rPr lang="en-SK" baseline="-25000"/>
              <a:t>0 </a:t>
            </a:r>
            <a:r>
              <a:rPr lang="en-SK"/>
              <a:t>...)</a:t>
            </a:r>
          </a:p>
          <a:p>
            <a:pPr lvl="1"/>
            <a:r>
              <a:rPr lang="en-SK"/>
              <a:t>malé vstupy na demonštráciu algoritmov</a:t>
            </a:r>
          </a:p>
        </p:txBody>
      </p:sp>
      <p:pic>
        <p:nvPicPr>
          <p:cNvPr id="4" name="Obrázok 22" descr="Obrázok, na ktorom je podlaha, vnútri, stojaci, cicavec&#10;&#10;Automaticky generovaný popis">
            <a:extLst>
              <a:ext uri="{FF2B5EF4-FFF2-40B4-BE49-F238E27FC236}">
                <a16:creationId xmlns:a16="http://schemas.microsoft.com/office/drawing/2014/main" id="{EFDB104D-BE4E-C14F-93BD-A323A22F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64245" y="1388502"/>
            <a:ext cx="1144590" cy="671921"/>
          </a:xfrm>
          <a:prstGeom prst="rect">
            <a:avLst/>
          </a:prstGeom>
        </p:spPr>
      </p:pic>
      <p:pic>
        <p:nvPicPr>
          <p:cNvPr id="6" name="Obrázok 8" descr="Obrázok, na ktorom je podlaha, pes&#10;&#10;Automaticky generovaný popis">
            <a:extLst>
              <a:ext uri="{FF2B5EF4-FFF2-40B4-BE49-F238E27FC236}">
                <a16:creationId xmlns:a16="http://schemas.microsoft.com/office/drawing/2014/main" id="{E0081024-E9AF-D141-ABBF-4CC4F67B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9" y="4182527"/>
            <a:ext cx="8574504" cy="19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A86A-B26F-B742-80D1-4AA4903F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Čo sa skrýva za Arrays.sort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470D-95D8-F043-B9CB-73EC855B5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/>
              <a:t>(z dokumentácie Javy) </a:t>
            </a:r>
            <a:br>
              <a:rPr lang="en-GB" i="1"/>
            </a:br>
            <a:r>
              <a:rPr lang="en-GB" i="1"/>
              <a:t>Implementation note:</a:t>
            </a:r>
            <a:br>
              <a:rPr lang="en-GB"/>
            </a:br>
            <a:r>
              <a:rPr lang="en-GB"/>
              <a:t>The sorting algorithm is a </a:t>
            </a:r>
            <a:r>
              <a:rPr lang="en-GB" b="1"/>
              <a:t>Dual-Pivot Quicksort</a:t>
            </a:r>
            <a:r>
              <a:rPr lang="en-GB"/>
              <a:t> by Vladimir Yaroslavskiy, Jon Bentley, and Joshua Bloch. </a:t>
            </a:r>
            <a:br>
              <a:rPr lang="en-GB"/>
            </a:br>
            <a:br>
              <a:rPr lang="en-GB"/>
            </a:br>
            <a:r>
              <a:rPr lang="en-GB"/>
              <a:t>This algorithm offers </a:t>
            </a:r>
            <a:r>
              <a:rPr lang="en-GB">
                <a:solidFill>
                  <a:srgbClr val="FF0000"/>
                </a:solidFill>
              </a:rPr>
              <a:t>O(n log(n))</a:t>
            </a:r>
            <a:r>
              <a:rPr lang="en-GB"/>
              <a:t> performance on many data sets that cause other quicksorts to degrade to quadratic performance, and is </a:t>
            </a:r>
            <a:r>
              <a:rPr lang="en-GB" b="1"/>
              <a:t>typically faster </a:t>
            </a:r>
            <a:r>
              <a:rPr lang="en-GB"/>
              <a:t>than traditional (one-pivot) Quicksort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20274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7B85-9590-CC41-862E-E59943FF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Quicksort vs. Heapsort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50B8-7796-5940-B4D7-4F16ED30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 b="1"/>
              <a:t>Prečo sa používa Quicksort ak má Heapsort zaručený čas </a:t>
            </a:r>
            <a:r>
              <a:rPr lang="en-SK" b="1" i="1"/>
              <a:t>O(n log n)</a:t>
            </a:r>
            <a:r>
              <a:rPr lang="en-SK" b="1"/>
              <a:t>?</a:t>
            </a:r>
          </a:p>
          <a:p>
            <a:r>
              <a:rPr lang="en-SK"/>
              <a:t>Počet výmen:</a:t>
            </a:r>
          </a:p>
          <a:p>
            <a:pPr lvl="1"/>
            <a:r>
              <a:rPr lang="en-SK"/>
              <a:t>Quicksort – nerobí zbytočné výmeny</a:t>
            </a:r>
          </a:p>
          <a:p>
            <a:pPr lvl="1"/>
            <a:r>
              <a:rPr lang="en-SK"/>
              <a:t>Heapsort – vymieňa aj v usporiadanom poli</a:t>
            </a:r>
          </a:p>
          <a:p>
            <a:r>
              <a:rPr lang="en-SK" b="1"/>
              <a:t>Randomized</a:t>
            </a:r>
            <a:r>
              <a:rPr lang="en-SK"/>
              <a:t> Quicksort – nie je závislý od distribúcie prvkov na vstupe</a:t>
            </a:r>
          </a:p>
          <a:p>
            <a:r>
              <a:rPr lang="en-SK"/>
              <a:t>Quicksort worst case je zriedkavé</a:t>
            </a:r>
          </a:p>
          <a:p>
            <a:r>
              <a:rPr lang="en-SK"/>
              <a:t>Mergesort, Heapsort majú svoje aplikácie</a:t>
            </a:r>
          </a:p>
        </p:txBody>
      </p:sp>
    </p:spTree>
    <p:extLst>
      <p:ext uri="{BB962C8B-B14F-4D97-AF65-F5344CB8AC3E}">
        <p14:creationId xmlns:p14="http://schemas.microsoft.com/office/powerpoint/2010/main" val="30430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5DEC-F5BE-5848-AF79-C8E4461E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>
                <a:latin typeface="Lucida Sans"/>
                <a:ea typeface="Verdana"/>
              </a:rPr>
              <a:t>Tony </a:t>
            </a:r>
            <a:r>
              <a:rPr lang="en-SK" dirty="0" err="1">
                <a:latin typeface="Lucida Sans"/>
                <a:ea typeface="Verdana"/>
              </a:rPr>
              <a:t>Hoare</a:t>
            </a:r>
            <a:r>
              <a:rPr lang="en-SK">
                <a:latin typeface="Lucida Sans"/>
                <a:ea typeface="Verdana"/>
              </a:rPr>
              <a:t> (1960)</a:t>
            </a:r>
            <a:endParaRPr lang="sk-SK"/>
          </a:p>
        </p:txBody>
      </p:sp>
      <p:pic>
        <p:nvPicPr>
          <p:cNvPr id="5" name="Obrázok 5" descr="Obrázok, na ktorom je muž, osoba, stena, okuliare&#10;&#10;Automaticky generovaný popis">
            <a:extLst>
              <a:ext uri="{FF2B5EF4-FFF2-40B4-BE49-F238E27FC236}">
                <a16:creationId xmlns:a16="http://schemas.microsoft.com/office/drawing/2014/main" id="{583F96B5-8681-4A87-9B80-3FF46B23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868" y="1276938"/>
            <a:ext cx="5300326" cy="5300326"/>
          </a:xfrm>
        </p:spPr>
      </p:pic>
    </p:spTree>
    <p:extLst>
      <p:ext uri="{BB962C8B-B14F-4D97-AF65-F5344CB8AC3E}">
        <p14:creationId xmlns:p14="http://schemas.microsoft.com/office/powerpoint/2010/main" val="1900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5DEC-F5BE-5848-AF79-C8E4461E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83DB-FB43-F645-81D2-ADF235BE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rozdeliť si zvieratká na menšie a väčšie</a:t>
            </a:r>
          </a:p>
          <a:p>
            <a:r>
              <a:rPr lang="en-SK"/>
              <a:t>rozdeliť si problém na 2 menšie podproblémy</a:t>
            </a:r>
          </a:p>
        </p:txBody>
      </p:sp>
      <p:pic>
        <p:nvPicPr>
          <p:cNvPr id="4" name="Obrázok 15" descr="Obrázok, na ktorom je vnútri, podlaha, chod, niekoľko&#10;&#10;Automaticky generovaný popis">
            <a:extLst>
              <a:ext uri="{FF2B5EF4-FFF2-40B4-BE49-F238E27FC236}">
                <a16:creationId xmlns:a16="http://schemas.microsoft.com/office/drawing/2014/main" id="{4721C1AF-56A9-D54A-93BA-24586B81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9" y="2599043"/>
            <a:ext cx="7956382" cy="39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... „a oddelí ľudí jedných od druhých, tak ako pastier oddeľuje ovce od capov. A postaví ovce po svojej </a:t>
            </a:r>
            <a:r>
              <a:rPr lang="sk-SK" sz="2400" b="1" dirty="0"/>
              <a:t>pravici</a:t>
            </a:r>
            <a:r>
              <a:rPr lang="sk-SK" sz="2400" dirty="0"/>
              <a:t>, ale capov po svojej </a:t>
            </a:r>
            <a:r>
              <a:rPr lang="sk-SK" sz="2400" b="1" dirty="0"/>
              <a:t>ľavici</a:t>
            </a:r>
            <a:r>
              <a:rPr lang="sk-SK" sz="2400" dirty="0"/>
              <a:t>.“ ...</a:t>
            </a:r>
            <a:endParaRPr lang="en-US" sz="2400" dirty="0"/>
          </a:p>
          <a:p>
            <a:endParaRPr lang="sk-SK" sz="3200" dirty="0"/>
          </a:p>
          <a:p>
            <a:pPr>
              <a:buNone/>
            </a:pPr>
            <a:endParaRPr lang="sk-SK" sz="1600" dirty="0"/>
          </a:p>
          <a:p>
            <a:r>
              <a:rPr lang="sk-SK" dirty="0"/>
              <a:t>Zoberme </a:t>
            </a:r>
            <a:r>
              <a:rPr lang="en-US" dirty="0" err="1"/>
              <a:t>posledn</a:t>
            </a:r>
            <a:r>
              <a:rPr lang="sk-SK" dirty="0"/>
              <a:t>ý </a:t>
            </a:r>
            <a:r>
              <a:rPr lang="sk-SK" b="1" dirty="0"/>
              <a:t>prvok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)</a:t>
            </a:r>
            <a:r>
              <a:rPr lang="sk-SK" dirty="0"/>
              <a:t> ako tzv. </a:t>
            </a:r>
            <a:r>
              <a:rPr lang="sk-SK" b="1" dirty="0">
                <a:solidFill>
                  <a:srgbClr val="FF0000"/>
                </a:solidFill>
              </a:rPr>
              <a:t>pivota</a:t>
            </a:r>
            <a:r>
              <a:rPr lang="sk-SK" dirty="0"/>
              <a:t>...</a:t>
            </a:r>
          </a:p>
          <a:p>
            <a:r>
              <a:rPr lang="sk-SK" dirty="0"/>
              <a:t>Postavme čísla </a:t>
            </a:r>
            <a:r>
              <a:rPr lang="sk-SK" dirty="0">
                <a:solidFill>
                  <a:srgbClr val="008000"/>
                </a:solidFill>
              </a:rPr>
              <a:t>menšie</a:t>
            </a:r>
            <a:r>
              <a:rPr lang="sk-SK" dirty="0"/>
              <a:t> ako pivot </a:t>
            </a:r>
            <a:r>
              <a:rPr lang="en-US" b="1" dirty="0" err="1"/>
              <a:t>na</a:t>
            </a:r>
            <a:r>
              <a:rPr lang="sk-SK" b="1" dirty="0"/>
              <a:t>ľavo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pivota</a:t>
            </a:r>
            <a:r>
              <a:rPr lang="en-US" dirty="0"/>
              <a:t> </a:t>
            </a:r>
            <a:r>
              <a:rPr lang="sk-SK" dirty="0"/>
              <a:t>a čísla </a:t>
            </a:r>
            <a:r>
              <a:rPr lang="sk-SK" dirty="0" err="1">
                <a:solidFill>
                  <a:srgbClr val="0070C0"/>
                </a:solidFill>
              </a:rPr>
              <a:t>väčsie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alebo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rovn</a:t>
            </a:r>
            <a:r>
              <a:rPr lang="sk-SK" dirty="0">
                <a:solidFill>
                  <a:srgbClr val="0070C0"/>
                </a:solidFill>
              </a:rPr>
              <a:t>é</a:t>
            </a:r>
            <a:r>
              <a:rPr lang="sk-SK" dirty="0"/>
              <a:t> ako pivot </a:t>
            </a:r>
            <a:r>
              <a:rPr lang="sk-SK" b="1" dirty="0"/>
              <a:t>napravo</a:t>
            </a:r>
            <a:r>
              <a:rPr lang="sk-SK" dirty="0"/>
              <a:t>.</a:t>
            </a:r>
          </a:p>
          <a:p>
            <a:pPr>
              <a:buNone/>
            </a:pPr>
            <a:endParaRPr lang="sk-SK" dirty="0"/>
          </a:p>
          <a:p>
            <a:endParaRPr lang="en-US" sz="1400" dirty="0"/>
          </a:p>
          <a:p>
            <a:r>
              <a:rPr lang="sk-SK" dirty="0"/>
              <a:t>Usporiadajme nejako </a:t>
            </a:r>
            <a:r>
              <a:rPr lang="sk-SK" dirty="0">
                <a:solidFill>
                  <a:srgbClr val="008000"/>
                </a:solidFill>
              </a:rPr>
              <a:t>čísla vľavo </a:t>
            </a:r>
            <a:r>
              <a:rPr lang="sk-SK" dirty="0"/>
              <a:t>a </a:t>
            </a:r>
            <a:r>
              <a:rPr lang="sk-SK" dirty="0">
                <a:solidFill>
                  <a:srgbClr val="0070C0"/>
                </a:solidFill>
              </a:rPr>
              <a:t>čísla vpravo</a:t>
            </a:r>
            <a:r>
              <a:rPr lang="sk-SK" dirty="0"/>
              <a:t>...</a:t>
            </a:r>
          </a:p>
          <a:p>
            <a:endParaRPr lang="sk-S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54038" y="27570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11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</a:t>
                      </a:r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85027" y="531051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</a:t>
            </a:r>
            <a:r>
              <a:rPr lang="en-US" dirty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09624" y="411719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2518913" y="3398807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932097" y="3421811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5703</TotalTime>
  <Words>3403</Words>
  <Application>Microsoft Office PowerPoint</Application>
  <PresentationFormat>Prezentácia na obrazovke (4:3)</PresentationFormat>
  <Paragraphs>671</Paragraphs>
  <Slides>60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60</vt:i4>
      </vt:variant>
    </vt:vector>
  </HeadingPairs>
  <TitlesOfParts>
    <vt:vector size="61" baseType="lpstr">
      <vt:lpstr>Identity_Lifecycle_Management</vt:lpstr>
      <vt:lpstr>5. prednáška (13.3.2023)</vt:lpstr>
      <vt:lpstr>Sumarizácia 2. prednášky</vt:lpstr>
      <vt:lpstr>Čo sa vlastne dá usporadúvať?</vt:lpstr>
      <vt:lpstr>Poďme usporiadať zvieratká</vt:lpstr>
      <vt:lpstr>Obama – the sorter</vt:lpstr>
      <vt:lpstr>Tony Hoare (1960)</vt:lpstr>
      <vt:lpstr>Myšlienka č. 1</vt:lpstr>
      <vt:lpstr>Myšlienka č. 1</vt:lpstr>
      <vt:lpstr>Myšlienka č. 1</vt:lpstr>
      <vt:lpstr>Myšlienka č. 1</vt:lpstr>
      <vt:lpstr>Myšlienka č. 1</vt:lpstr>
      <vt:lpstr>Myšlienka č. 1- ako na to?</vt:lpstr>
      <vt:lpstr>Rozdelenie podľa pivota</vt:lpstr>
      <vt:lpstr>Rozdelenie podľa pivota</vt:lpstr>
      <vt:lpstr>Rozdelenie podľa pivota</vt:lpstr>
      <vt:lpstr>Rozdelenie bez pomoci</vt:lpstr>
      <vt:lpstr>QuickSort</vt:lpstr>
      <vt:lpstr>Ako rýchly je QuickSort?</vt:lpstr>
      <vt:lpstr>QuickSort – ideálny prípad</vt:lpstr>
      <vt:lpstr>Výber pivota</vt:lpstr>
      <vt:lpstr>Výber pivota</vt:lpstr>
      <vt:lpstr>Výber pivota</vt:lpstr>
      <vt:lpstr>QuickSort – najhorší prípad</vt:lpstr>
      <vt:lpstr>QuickSort – sumarizácia</vt:lpstr>
      <vt:lpstr>QuickSort – a čo ďalej?</vt:lpstr>
      <vt:lpstr>J. von Neumann (1945)</vt:lpstr>
      <vt:lpstr>Myšlienka č. 2</vt:lpstr>
      <vt:lpstr>Myšlienka č. 2</vt:lpstr>
      <vt:lpstr>Myšlienka č. 2</vt:lpstr>
      <vt:lpstr>Myšlienka č. 2 (MergeSort)</vt:lpstr>
      <vt:lpstr>Zlučovanie</vt:lpstr>
      <vt:lpstr>MergeSort</vt:lpstr>
      <vt:lpstr>Zlučovanie...</vt:lpstr>
      <vt:lpstr>Aky rýchly je MergeSort?</vt:lpstr>
      <vt:lpstr>MergeSort - sumarizácia</vt:lpstr>
      <vt:lpstr>MergeSort – a čo ďalej?</vt:lpstr>
      <vt:lpstr>J.W.J.Williams a R.W.Floyd (1964)</vt:lpstr>
      <vt:lpstr>Myšlienka č. 3</vt:lpstr>
      <vt:lpstr>Takmer úplný binárny strom</vt:lpstr>
      <vt:lpstr>Takmer úplny bin. strom v poli</vt:lpstr>
      <vt:lpstr>Takmer úplny bin. strom v poli</vt:lpstr>
      <vt:lpstr>Takmer úplné binárne stromy</vt:lpstr>
      <vt:lpstr>Halda (Heap)</vt:lpstr>
      <vt:lpstr>Vlastnosti haldy</vt:lpstr>
      <vt:lpstr>Halda zvierat</vt:lpstr>
      <vt:lpstr>Ako sa vyrábajú haldy?</vt:lpstr>
      <vt:lpstr>Ako strom prerobiť na haldu?</vt:lpstr>
      <vt:lpstr>Ako strom prerobiť na haldu?</vt:lpstr>
      <vt:lpstr>Haldovací algoritmus</vt:lpstr>
      <vt:lpstr>Haldovací algoritmus</vt:lpstr>
      <vt:lpstr>Ako prerobiť strom na haldu?</vt:lpstr>
      <vt:lpstr>Haldujeme celý strom!</vt:lpstr>
      <vt:lpstr>Od haldovania k triedeniu</vt:lpstr>
      <vt:lpstr>HeapSort</vt:lpstr>
      <vt:lpstr>HeapSort – sumarizácia</vt:lpstr>
      <vt:lpstr>Sumarizácia</vt:lpstr>
      <vt:lpstr>Ako som usporiadal zvieratká</vt:lpstr>
      <vt:lpstr>Čo sa skrýva za Arrays.sort</vt:lpstr>
      <vt:lpstr>Quicksort vs. Heapsort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455</cp:revision>
  <dcterms:created xsi:type="dcterms:W3CDTF">2007-01-29T19:11:06Z</dcterms:created>
  <dcterms:modified xsi:type="dcterms:W3CDTF">2023-03-13T08:39:03Z</dcterms:modified>
</cp:coreProperties>
</file>